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11.xml" ContentType="application/vnd.openxmlformats-officedocument.presentationml.tags+xml"/>
  <Override PartName="/ppt/notesSlides/notesSlide1.xml" ContentType="application/vnd.openxmlformats-officedocument.presentationml.notesSlide+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notesSlides/notesSlide3.xml" ContentType="application/vnd.openxmlformats-officedocument.presentationml.notesSlide+xml"/>
  <Override PartName="/ppt/tags/tag14.xml" ContentType="application/vnd.openxmlformats-officedocument.presentationml.tags+xml"/>
  <Override PartName="/ppt/notesSlides/notesSlide4.xml" ContentType="application/vnd.openxmlformats-officedocument.presentationml.notesSlide+xml"/>
  <Override PartName="/ppt/tags/tag15.xml" ContentType="application/vnd.openxmlformats-officedocument.presentationml.tags+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handoutMasterIdLst>
    <p:handoutMasterId r:id="rId8"/>
  </p:handoutMasterIdLst>
  <p:sldIdLst>
    <p:sldId id="680" r:id="rId2"/>
    <p:sldId id="682" r:id="rId3"/>
    <p:sldId id="683" r:id="rId4"/>
    <p:sldId id="679" r:id="rId5"/>
    <p:sldId id="681" r:id="rId6"/>
  </p:sldIdLst>
  <p:sldSz cx="7200900" cy="10440988"/>
  <p:notesSz cx="6797675" cy="9926638"/>
  <p:custDataLst>
    <p:tags r:id="rId9"/>
  </p:custDataLst>
  <p:defaultTextStyle>
    <a:defPPr>
      <a:defRPr lang="en-US"/>
    </a:defPPr>
    <a:lvl1pPr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5pPr>
    <a:lvl6pPr marL="2286000" algn="l" defTabSz="914400" rtl="0" eaLnBrk="1" latinLnBrk="0" hangingPunct="1">
      <a:defRPr sz="1400" kern="1200">
        <a:solidFill>
          <a:schemeClr val="tx1"/>
        </a:solidFill>
        <a:latin typeface="Arial" panose="020B0604020202020204" pitchFamily="34" charset="0"/>
        <a:ea typeface="+mn-ea"/>
        <a:cs typeface="+mn-cs"/>
      </a:defRPr>
    </a:lvl6pPr>
    <a:lvl7pPr marL="2743200" algn="l" defTabSz="914400" rtl="0" eaLnBrk="1" latinLnBrk="0" hangingPunct="1">
      <a:defRPr sz="1400" kern="1200">
        <a:solidFill>
          <a:schemeClr val="tx1"/>
        </a:solidFill>
        <a:latin typeface="Arial" panose="020B0604020202020204" pitchFamily="34" charset="0"/>
        <a:ea typeface="+mn-ea"/>
        <a:cs typeface="+mn-cs"/>
      </a:defRPr>
    </a:lvl7pPr>
    <a:lvl8pPr marL="3200400" algn="l" defTabSz="914400" rtl="0" eaLnBrk="1" latinLnBrk="0" hangingPunct="1">
      <a:defRPr sz="1400" kern="1200">
        <a:solidFill>
          <a:schemeClr val="tx1"/>
        </a:solidFill>
        <a:latin typeface="Arial" panose="020B0604020202020204" pitchFamily="34" charset="0"/>
        <a:ea typeface="+mn-ea"/>
        <a:cs typeface="+mn-cs"/>
      </a:defRPr>
    </a:lvl8pPr>
    <a:lvl9pPr marL="3657600" algn="l" defTabSz="914400" rtl="0" eaLnBrk="1" latinLnBrk="0" hangingPunct="1">
      <a:defRPr sz="1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6412">
          <p15:clr>
            <a:srgbClr val="A4A3A4"/>
          </p15:clr>
        </p15:guide>
        <p15:guide id="2" orient="horz" pos="2535">
          <p15:clr>
            <a:srgbClr val="A4A3A4"/>
          </p15:clr>
        </p15:guide>
        <p15:guide id="3" pos="64">
          <p15:clr>
            <a:srgbClr val="A4A3A4"/>
          </p15:clr>
        </p15:guide>
        <p15:guide id="4" pos="2597">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0F0"/>
    <a:srgbClr val="C0C0C0"/>
    <a:srgbClr val="FF0000"/>
    <a:srgbClr val="FFF4AF"/>
    <a:srgbClr val="FFF8D1"/>
    <a:srgbClr val="F7DE00"/>
    <a:srgbClr val="EF7519"/>
    <a:srgbClr val="E79841"/>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27520A-B93D-49CF-ABA3-C7A855CDA3C8}" v="49" dt="2025-10-22T11:55:14.325"/>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3258" y="288"/>
      </p:cViewPr>
      <p:guideLst>
        <p:guide orient="horz" pos="6412"/>
        <p:guide orient="horz" pos="2535"/>
        <p:guide pos="64"/>
        <p:guide pos="2597"/>
      </p:guideLst>
    </p:cSldViewPr>
  </p:slideViewPr>
  <p:notesTextViewPr>
    <p:cViewPr>
      <p:scale>
        <a:sx n="1" d="1"/>
        <a:sy n="1" d="1"/>
      </p:scale>
      <p:origin x="0" y="0"/>
    </p:cViewPr>
  </p:notesTextViewPr>
  <p:notesViewPr>
    <p:cSldViewPr snapToGrid="0">
      <p:cViewPr>
        <p:scale>
          <a:sx n="1" d="2"/>
          <a:sy n="1" d="2"/>
        </p:scale>
        <p:origin x="0" y="0"/>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tags" Target="tags/tag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vier Cazeaux" userId="f203302b-b032-4d73-8cbe-4cfc22e965e4" providerId="ADAL" clId="{426B6EDE-43D4-4025-8A24-650322614BDD}"/>
    <pc:docChg chg="undo custSel addSld modSld modMainMaster">
      <pc:chgData name="olivier Cazeaux" userId="f203302b-b032-4d73-8cbe-4cfc22e965e4" providerId="ADAL" clId="{426B6EDE-43D4-4025-8A24-650322614BDD}" dt="2025-10-22T11:55:43.243" v="3153" actId="20577"/>
      <pc:docMkLst>
        <pc:docMk/>
      </pc:docMkLst>
      <pc:sldChg chg="addSp delSp modSp mod">
        <pc:chgData name="olivier Cazeaux" userId="f203302b-b032-4d73-8cbe-4cfc22e965e4" providerId="ADAL" clId="{426B6EDE-43D4-4025-8A24-650322614BDD}" dt="2025-10-22T11:24:41.389" v="2014" actId="6549"/>
        <pc:sldMkLst>
          <pc:docMk/>
          <pc:sldMk cId="0" sldId="679"/>
        </pc:sldMkLst>
        <pc:spChg chg="add del mod">
          <ac:chgData name="olivier Cazeaux" userId="f203302b-b032-4d73-8cbe-4cfc22e965e4" providerId="ADAL" clId="{426B6EDE-43D4-4025-8A24-650322614BDD}" dt="2025-10-22T10:02:39.585" v="1939" actId="478"/>
          <ac:spMkLst>
            <pc:docMk/>
            <pc:sldMk cId="0" sldId="679"/>
            <ac:spMk id="3" creationId="{66B97D3D-85ED-0E5B-A24A-8545618BF139}"/>
          </ac:spMkLst>
        </pc:spChg>
        <pc:spChg chg="add del mod">
          <ac:chgData name="olivier Cazeaux" userId="f203302b-b032-4d73-8cbe-4cfc22e965e4" providerId="ADAL" clId="{426B6EDE-43D4-4025-8A24-650322614BDD}" dt="2025-10-22T10:02:39.585" v="1939" actId="478"/>
          <ac:spMkLst>
            <pc:docMk/>
            <pc:sldMk cId="0" sldId="679"/>
            <ac:spMk id="4" creationId="{8205488F-B89C-46E5-C5F9-24FCED6C307C}"/>
          </ac:spMkLst>
        </pc:spChg>
        <pc:spChg chg="add del mod">
          <ac:chgData name="olivier Cazeaux" userId="f203302b-b032-4d73-8cbe-4cfc22e965e4" providerId="ADAL" clId="{426B6EDE-43D4-4025-8A24-650322614BDD}" dt="2025-10-22T10:02:39.585" v="1939" actId="478"/>
          <ac:spMkLst>
            <pc:docMk/>
            <pc:sldMk cId="0" sldId="679"/>
            <ac:spMk id="5" creationId="{2FACDB79-482D-A1A7-BB20-A959C7029F4B}"/>
          </ac:spMkLst>
        </pc:spChg>
        <pc:spChg chg="add mod">
          <ac:chgData name="olivier Cazeaux" userId="f203302b-b032-4d73-8cbe-4cfc22e965e4" providerId="ADAL" clId="{426B6EDE-43D4-4025-8A24-650322614BDD}" dt="2025-10-22T10:02:40.274" v="1940"/>
          <ac:spMkLst>
            <pc:docMk/>
            <pc:sldMk cId="0" sldId="679"/>
            <ac:spMk id="7" creationId="{3A67B9C0-0F8E-EA2F-D03A-6FA827F453F3}"/>
          </ac:spMkLst>
        </pc:spChg>
        <pc:spChg chg="add mod">
          <ac:chgData name="olivier Cazeaux" userId="f203302b-b032-4d73-8cbe-4cfc22e965e4" providerId="ADAL" clId="{426B6EDE-43D4-4025-8A24-650322614BDD}" dt="2025-10-22T10:02:40.274" v="1940"/>
          <ac:spMkLst>
            <pc:docMk/>
            <pc:sldMk cId="0" sldId="679"/>
            <ac:spMk id="8" creationId="{138CE31C-DA1C-BDE7-71E4-9E546BDD54D9}"/>
          </ac:spMkLst>
        </pc:spChg>
        <pc:spChg chg="add mod">
          <ac:chgData name="olivier Cazeaux" userId="f203302b-b032-4d73-8cbe-4cfc22e965e4" providerId="ADAL" clId="{426B6EDE-43D4-4025-8A24-650322614BDD}" dt="2025-10-22T10:02:40.274" v="1940"/>
          <ac:spMkLst>
            <pc:docMk/>
            <pc:sldMk cId="0" sldId="679"/>
            <ac:spMk id="9" creationId="{F2D63771-5C68-4CF0-0BC6-C76DB4B5C119}"/>
          </ac:spMkLst>
        </pc:spChg>
        <pc:spChg chg="del">
          <ac:chgData name="olivier Cazeaux" userId="f203302b-b032-4d73-8cbe-4cfc22e965e4" providerId="ADAL" clId="{426B6EDE-43D4-4025-8A24-650322614BDD}" dt="2025-10-22T10:02:04.187" v="1916" actId="478"/>
          <ac:spMkLst>
            <pc:docMk/>
            <pc:sldMk cId="0" sldId="679"/>
            <ac:spMk id="20" creationId="{8C5144E2-5416-618C-5F49-468A55D8C3B0}"/>
          </ac:spMkLst>
        </pc:spChg>
        <pc:spChg chg="del">
          <ac:chgData name="olivier Cazeaux" userId="f203302b-b032-4d73-8cbe-4cfc22e965e4" providerId="ADAL" clId="{426B6EDE-43D4-4025-8A24-650322614BDD}" dt="2025-10-22T10:02:04.187" v="1916" actId="478"/>
          <ac:spMkLst>
            <pc:docMk/>
            <pc:sldMk cId="0" sldId="679"/>
            <ac:spMk id="21" creationId="{E6DD0954-FC1C-F027-18B0-433E772ECD00}"/>
          </ac:spMkLst>
        </pc:spChg>
        <pc:spChg chg="mod">
          <ac:chgData name="olivier Cazeaux" userId="f203302b-b032-4d73-8cbe-4cfc22e965e4" providerId="ADAL" clId="{426B6EDE-43D4-4025-8A24-650322614BDD}" dt="2025-10-22T11:24:41.389" v="2014" actId="6549"/>
          <ac:spMkLst>
            <pc:docMk/>
            <pc:sldMk cId="0" sldId="679"/>
            <ac:spMk id="50" creationId="{FDBD01C9-2AC8-C3A7-297B-98301643307A}"/>
          </ac:spMkLst>
        </pc:spChg>
        <pc:picChg chg="add del mod">
          <ac:chgData name="olivier Cazeaux" userId="f203302b-b032-4d73-8cbe-4cfc22e965e4" providerId="ADAL" clId="{426B6EDE-43D4-4025-8A24-650322614BDD}" dt="2025-10-22T10:02:39.585" v="1939" actId="478"/>
          <ac:picMkLst>
            <pc:docMk/>
            <pc:sldMk cId="0" sldId="679"/>
            <ac:picMk id="6" creationId="{1D8063EF-F8A2-39B7-20E6-A32044C9A2F3}"/>
          </ac:picMkLst>
        </pc:picChg>
        <pc:picChg chg="add mod">
          <ac:chgData name="olivier Cazeaux" userId="f203302b-b032-4d73-8cbe-4cfc22e965e4" providerId="ADAL" clId="{426B6EDE-43D4-4025-8A24-650322614BDD}" dt="2025-10-22T10:02:40.274" v="1940"/>
          <ac:picMkLst>
            <pc:docMk/>
            <pc:sldMk cId="0" sldId="679"/>
            <ac:picMk id="10" creationId="{4CD951CA-C1E5-DCC5-A10A-381F8E15CD3C}"/>
          </ac:picMkLst>
        </pc:picChg>
        <pc:picChg chg="del">
          <ac:chgData name="olivier Cazeaux" userId="f203302b-b032-4d73-8cbe-4cfc22e965e4" providerId="ADAL" clId="{426B6EDE-43D4-4025-8A24-650322614BDD}" dt="2025-10-22T10:02:04.187" v="1916" actId="478"/>
          <ac:picMkLst>
            <pc:docMk/>
            <pc:sldMk cId="0" sldId="679"/>
            <ac:picMk id="22" creationId="{8BC93964-ECAD-3FE5-25B7-68FCD5C086C0}"/>
          </ac:picMkLst>
        </pc:picChg>
      </pc:sldChg>
      <pc:sldChg chg="addSp delSp modSp mod">
        <pc:chgData name="olivier Cazeaux" userId="f203302b-b032-4d73-8cbe-4cfc22e965e4" providerId="ADAL" clId="{426B6EDE-43D4-4025-8A24-650322614BDD}" dt="2025-10-22T11:26:10.702" v="2159" actId="20577"/>
        <pc:sldMkLst>
          <pc:docMk/>
          <pc:sldMk cId="0" sldId="680"/>
        </pc:sldMkLst>
        <pc:spChg chg="mod">
          <ac:chgData name="olivier Cazeaux" userId="f203302b-b032-4d73-8cbe-4cfc22e965e4" providerId="ADAL" clId="{426B6EDE-43D4-4025-8A24-650322614BDD}" dt="2025-10-22T10:02:21.448" v="1936" actId="1037"/>
          <ac:spMkLst>
            <pc:docMk/>
            <pc:sldMk cId="0" sldId="680"/>
            <ac:spMk id="2" creationId="{00ADC573-994F-2A2F-89C4-C903FB88A5EB}"/>
          </ac:spMkLst>
        </pc:spChg>
        <pc:spChg chg="add del mod">
          <ac:chgData name="olivier Cazeaux" userId="f203302b-b032-4d73-8cbe-4cfc22e965e4" providerId="ADAL" clId="{426B6EDE-43D4-4025-8A24-650322614BDD}" dt="2025-10-22T09:37:36.382" v="1164" actId="478"/>
          <ac:spMkLst>
            <pc:docMk/>
            <pc:sldMk cId="0" sldId="680"/>
            <ac:spMk id="3" creationId="{1CE16555-214C-C652-5126-E324D40EFE6A}"/>
          </ac:spMkLst>
        </pc:spChg>
        <pc:spChg chg="mod">
          <ac:chgData name="olivier Cazeaux" userId="f203302b-b032-4d73-8cbe-4cfc22e965e4" providerId="ADAL" clId="{426B6EDE-43D4-4025-8A24-650322614BDD}" dt="2025-10-22T10:02:21.448" v="1936" actId="1037"/>
          <ac:spMkLst>
            <pc:docMk/>
            <pc:sldMk cId="0" sldId="680"/>
            <ac:spMk id="5" creationId="{9A50A1D3-8FE2-A2B7-6CC7-7D1486B36061}"/>
          </ac:spMkLst>
        </pc:spChg>
        <pc:spChg chg="mod">
          <ac:chgData name="olivier Cazeaux" userId="f203302b-b032-4d73-8cbe-4cfc22e965e4" providerId="ADAL" clId="{426B6EDE-43D4-4025-8A24-650322614BDD}" dt="2025-10-22T09:15:14.926" v="47" actId="20577"/>
          <ac:spMkLst>
            <pc:docMk/>
            <pc:sldMk cId="0" sldId="680"/>
            <ac:spMk id="8" creationId="{2AB6DD76-5301-FBA1-7EE7-9963F31B2CA9}"/>
          </ac:spMkLst>
        </pc:spChg>
        <pc:spChg chg="add mod">
          <ac:chgData name="olivier Cazeaux" userId="f203302b-b032-4d73-8cbe-4cfc22e965e4" providerId="ADAL" clId="{426B6EDE-43D4-4025-8A24-650322614BDD}" dt="2025-10-22T09:37:30.291" v="1163" actId="20577"/>
          <ac:spMkLst>
            <pc:docMk/>
            <pc:sldMk cId="0" sldId="680"/>
            <ac:spMk id="12" creationId="{156884A5-FB1F-4480-D23F-7AE6491CB576}"/>
          </ac:spMkLst>
        </pc:spChg>
        <pc:spChg chg="del">
          <ac:chgData name="olivier Cazeaux" userId="f203302b-b032-4d73-8cbe-4cfc22e965e4" providerId="ADAL" clId="{426B6EDE-43D4-4025-8A24-650322614BDD}" dt="2025-10-22T09:20:50.653" v="705" actId="478"/>
          <ac:spMkLst>
            <pc:docMk/>
            <pc:sldMk cId="0" sldId="680"/>
            <ac:spMk id="17" creationId="{2DEA24C2-071D-4493-4A23-2F1EAFA74D37}"/>
          </ac:spMkLst>
        </pc:spChg>
        <pc:spChg chg="del">
          <ac:chgData name="olivier Cazeaux" userId="f203302b-b032-4d73-8cbe-4cfc22e965e4" providerId="ADAL" clId="{426B6EDE-43D4-4025-8A24-650322614BDD}" dt="2025-10-22T09:20:50.653" v="705" actId="478"/>
          <ac:spMkLst>
            <pc:docMk/>
            <pc:sldMk cId="0" sldId="680"/>
            <ac:spMk id="20" creationId="{B467344B-3758-EDD5-8CEF-F1BD4607C300}"/>
          </ac:spMkLst>
        </pc:spChg>
        <pc:spChg chg="mod">
          <ac:chgData name="olivier Cazeaux" userId="f203302b-b032-4d73-8cbe-4cfc22e965e4" providerId="ADAL" clId="{426B6EDE-43D4-4025-8A24-650322614BDD}" dt="2025-10-22T11:26:10.702" v="2159" actId="20577"/>
          <ac:spMkLst>
            <pc:docMk/>
            <pc:sldMk cId="0" sldId="680"/>
            <ac:spMk id="21" creationId="{C134F162-75DA-FB0A-4C56-4A3F4E9DA793}"/>
          </ac:spMkLst>
        </pc:spChg>
        <pc:spChg chg="mod">
          <ac:chgData name="olivier Cazeaux" userId="f203302b-b032-4d73-8cbe-4cfc22e965e4" providerId="ADAL" clId="{426B6EDE-43D4-4025-8A24-650322614BDD}" dt="2025-10-22T09:57:28.690" v="1374" actId="20577"/>
          <ac:spMkLst>
            <pc:docMk/>
            <pc:sldMk cId="0" sldId="680"/>
            <ac:spMk id="30" creationId="{DEA3C39C-A340-DB44-582D-B475826A26B1}"/>
          </ac:spMkLst>
        </pc:spChg>
        <pc:spChg chg="mod">
          <ac:chgData name="olivier Cazeaux" userId="f203302b-b032-4d73-8cbe-4cfc22e965e4" providerId="ADAL" clId="{426B6EDE-43D4-4025-8A24-650322614BDD}" dt="2025-10-22T10:00:27.994" v="1871" actId="14100"/>
          <ac:spMkLst>
            <pc:docMk/>
            <pc:sldMk cId="0" sldId="680"/>
            <ac:spMk id="31" creationId="{9A1D2AA6-BB28-48D1-61AC-991BDDBA3663}"/>
          </ac:spMkLst>
        </pc:spChg>
        <pc:spChg chg="mod">
          <ac:chgData name="olivier Cazeaux" userId="f203302b-b032-4d73-8cbe-4cfc22e965e4" providerId="ADAL" clId="{426B6EDE-43D4-4025-8A24-650322614BDD}" dt="2025-10-22T10:01:30.575" v="1913" actId="20577"/>
          <ac:spMkLst>
            <pc:docMk/>
            <pc:sldMk cId="0" sldId="680"/>
            <ac:spMk id="48" creationId="{FDBD01C9-2AC8-C3A7-297B-98301643307A}"/>
          </ac:spMkLst>
        </pc:spChg>
        <pc:picChg chg="add mod">
          <ac:chgData name="olivier Cazeaux" userId="f203302b-b032-4d73-8cbe-4cfc22e965e4" providerId="ADAL" clId="{426B6EDE-43D4-4025-8A24-650322614BDD}" dt="2025-10-22T10:02:21.448" v="1936" actId="1037"/>
          <ac:picMkLst>
            <pc:docMk/>
            <pc:sldMk cId="0" sldId="680"/>
            <ac:picMk id="4" creationId="{EA91A251-80CB-021A-6774-57406AC175EA}"/>
          </ac:picMkLst>
        </pc:picChg>
        <pc:picChg chg="del">
          <ac:chgData name="olivier Cazeaux" userId="f203302b-b032-4d73-8cbe-4cfc22e965e4" providerId="ADAL" clId="{426B6EDE-43D4-4025-8A24-650322614BDD}" dt="2025-10-22T09:24:14.896" v="906" actId="478"/>
          <ac:picMkLst>
            <pc:docMk/>
            <pc:sldMk cId="0" sldId="680"/>
            <ac:picMk id="6" creationId="{12840787-F98B-85DF-913B-E4C177DC441A}"/>
          </ac:picMkLst>
        </pc:picChg>
        <pc:picChg chg="add mod">
          <ac:chgData name="olivier Cazeaux" userId="f203302b-b032-4d73-8cbe-4cfc22e965e4" providerId="ADAL" clId="{426B6EDE-43D4-4025-8A24-650322614BDD}" dt="2025-10-22T09:18:33.103" v="414" actId="1076"/>
          <ac:picMkLst>
            <pc:docMk/>
            <pc:sldMk cId="0" sldId="680"/>
            <ac:picMk id="7" creationId="{E7611C75-B738-79F6-17F1-89C81E18F1C7}"/>
          </ac:picMkLst>
        </pc:picChg>
        <pc:picChg chg="add mod">
          <ac:chgData name="olivier Cazeaux" userId="f203302b-b032-4d73-8cbe-4cfc22e965e4" providerId="ADAL" clId="{426B6EDE-43D4-4025-8A24-650322614BDD}" dt="2025-10-22T09:18:33.103" v="414" actId="1076"/>
          <ac:picMkLst>
            <pc:docMk/>
            <pc:sldMk cId="0" sldId="680"/>
            <ac:picMk id="9" creationId="{A26198AC-EEA8-23BA-B5E6-1BFA60686E5A}"/>
          </ac:picMkLst>
        </pc:picChg>
        <pc:picChg chg="del">
          <ac:chgData name="olivier Cazeaux" userId="f203302b-b032-4d73-8cbe-4cfc22e965e4" providerId="ADAL" clId="{426B6EDE-43D4-4025-8A24-650322614BDD}" dt="2025-10-22T09:14:41.430" v="4" actId="478"/>
          <ac:picMkLst>
            <pc:docMk/>
            <pc:sldMk cId="0" sldId="680"/>
            <ac:picMk id="10" creationId="{89CB6E54-DA83-B520-63BD-8161BCA7EB16}"/>
          </ac:picMkLst>
        </pc:picChg>
        <pc:picChg chg="add mod">
          <ac:chgData name="olivier Cazeaux" userId="f203302b-b032-4d73-8cbe-4cfc22e965e4" providerId="ADAL" clId="{426B6EDE-43D4-4025-8A24-650322614BDD}" dt="2025-10-22T09:18:42.901" v="418" actId="1076"/>
          <ac:picMkLst>
            <pc:docMk/>
            <pc:sldMk cId="0" sldId="680"/>
            <ac:picMk id="11" creationId="{11E3D6D7-5856-DDF6-A1B4-9C5CD5E2DFF6}"/>
          </ac:picMkLst>
        </pc:picChg>
        <pc:picChg chg="del">
          <ac:chgData name="olivier Cazeaux" userId="f203302b-b032-4d73-8cbe-4cfc22e965e4" providerId="ADAL" clId="{426B6EDE-43D4-4025-8A24-650322614BDD}" dt="2025-10-22T09:18:27.624" v="411" actId="478"/>
          <ac:picMkLst>
            <pc:docMk/>
            <pc:sldMk cId="0" sldId="680"/>
            <ac:picMk id="13" creationId="{5158B2A4-96B5-C714-E532-E9B857FA9D61}"/>
          </ac:picMkLst>
        </pc:picChg>
        <pc:picChg chg="add del mod">
          <ac:chgData name="olivier Cazeaux" userId="f203302b-b032-4d73-8cbe-4cfc22e965e4" providerId="ADAL" clId="{426B6EDE-43D4-4025-8A24-650322614BDD}" dt="2025-10-22T09:36:49.613" v="1133" actId="478"/>
          <ac:picMkLst>
            <pc:docMk/>
            <pc:sldMk cId="0" sldId="680"/>
            <ac:picMk id="15" creationId="{7BBC5DDF-6CEA-F1E5-E285-BE083D912C9E}"/>
          </ac:picMkLst>
        </pc:picChg>
        <pc:picChg chg="add mod">
          <ac:chgData name="olivier Cazeaux" userId="f203302b-b032-4d73-8cbe-4cfc22e965e4" providerId="ADAL" clId="{426B6EDE-43D4-4025-8A24-650322614BDD}" dt="2025-10-22T09:39:29.094" v="1263" actId="1038"/>
          <ac:picMkLst>
            <pc:docMk/>
            <pc:sldMk cId="0" sldId="680"/>
            <ac:picMk id="16" creationId="{CB19C460-585D-1B50-5D86-D50C4DECF3E2}"/>
          </ac:picMkLst>
        </pc:picChg>
        <pc:picChg chg="add mod ord">
          <ac:chgData name="olivier Cazeaux" userId="f203302b-b032-4d73-8cbe-4cfc22e965e4" providerId="ADAL" clId="{426B6EDE-43D4-4025-8A24-650322614BDD}" dt="2025-10-22T09:37:09.082" v="1140" actId="14100"/>
          <ac:picMkLst>
            <pc:docMk/>
            <pc:sldMk cId="0" sldId="680"/>
            <ac:picMk id="19" creationId="{4DC93A3D-F1FD-544F-D802-BE2661527B30}"/>
          </ac:picMkLst>
        </pc:picChg>
        <pc:picChg chg="add mod">
          <ac:chgData name="olivier Cazeaux" userId="f203302b-b032-4d73-8cbe-4cfc22e965e4" providerId="ADAL" clId="{426B6EDE-43D4-4025-8A24-650322614BDD}" dt="2025-10-22T09:39:17.454" v="1257" actId="1076"/>
          <ac:picMkLst>
            <pc:docMk/>
            <pc:sldMk cId="0" sldId="680"/>
            <ac:picMk id="24" creationId="{36B6861C-5AC8-38AD-C907-92AC066EAE47}"/>
          </ac:picMkLst>
        </pc:picChg>
        <pc:picChg chg="add mod">
          <ac:chgData name="olivier Cazeaux" userId="f203302b-b032-4d73-8cbe-4cfc22e965e4" providerId="ADAL" clId="{426B6EDE-43D4-4025-8A24-650322614BDD}" dt="2025-10-22T09:39:24.949" v="1259" actId="1076"/>
          <ac:picMkLst>
            <pc:docMk/>
            <pc:sldMk cId="0" sldId="680"/>
            <ac:picMk id="25" creationId="{45E17EB2-B0D0-08A2-2587-71AE8E24A0A9}"/>
          </ac:picMkLst>
        </pc:picChg>
        <pc:picChg chg="add mod modCrop">
          <ac:chgData name="olivier Cazeaux" userId="f203302b-b032-4d73-8cbe-4cfc22e965e4" providerId="ADAL" clId="{426B6EDE-43D4-4025-8A24-650322614BDD}" dt="2025-10-22T10:00:58.227" v="1879" actId="1076"/>
          <ac:picMkLst>
            <pc:docMk/>
            <pc:sldMk cId="0" sldId="680"/>
            <ac:picMk id="27" creationId="{A8642D9D-FDF8-5EF6-CACB-17AFFB6CA5F5}"/>
          </ac:picMkLst>
        </pc:picChg>
        <pc:picChg chg="del">
          <ac:chgData name="olivier Cazeaux" userId="f203302b-b032-4d73-8cbe-4cfc22e965e4" providerId="ADAL" clId="{426B6EDE-43D4-4025-8A24-650322614BDD}" dt="2025-10-22T09:37:42.975" v="1165" actId="478"/>
          <ac:picMkLst>
            <pc:docMk/>
            <pc:sldMk cId="0" sldId="680"/>
            <ac:picMk id="33" creationId="{65C576B8-15BF-4C55-0C06-4A953CFD5B2D}"/>
          </ac:picMkLst>
        </pc:picChg>
        <pc:picChg chg="del">
          <ac:chgData name="olivier Cazeaux" userId="f203302b-b032-4d73-8cbe-4cfc22e965e4" providerId="ADAL" clId="{426B6EDE-43D4-4025-8A24-650322614BDD}" dt="2025-10-22T09:37:42.975" v="1165" actId="478"/>
          <ac:picMkLst>
            <pc:docMk/>
            <pc:sldMk cId="0" sldId="680"/>
            <ac:picMk id="35" creationId="{CC69ECE2-D138-5610-5785-3A0BD724BC46}"/>
          </ac:picMkLst>
        </pc:picChg>
        <pc:picChg chg="del">
          <ac:chgData name="olivier Cazeaux" userId="f203302b-b032-4d73-8cbe-4cfc22e965e4" providerId="ADAL" clId="{426B6EDE-43D4-4025-8A24-650322614BDD}" dt="2025-10-22T09:37:42.975" v="1165" actId="478"/>
          <ac:picMkLst>
            <pc:docMk/>
            <pc:sldMk cId="0" sldId="680"/>
            <ac:picMk id="4098" creationId="{B7D93BF7-604D-03D4-67A8-6A9620C5BDC0}"/>
          </ac:picMkLst>
        </pc:picChg>
      </pc:sldChg>
      <pc:sldChg chg="addSp delSp modSp mod">
        <pc:chgData name="olivier Cazeaux" userId="f203302b-b032-4d73-8cbe-4cfc22e965e4" providerId="ADAL" clId="{426B6EDE-43D4-4025-8A24-650322614BDD}" dt="2025-10-22T11:25:03.444" v="2062" actId="20577"/>
        <pc:sldMkLst>
          <pc:docMk/>
          <pc:sldMk cId="2862310306" sldId="681"/>
        </pc:sldMkLst>
        <pc:spChg chg="add del mod">
          <ac:chgData name="olivier Cazeaux" userId="f203302b-b032-4d73-8cbe-4cfc22e965e4" providerId="ADAL" clId="{426B6EDE-43D4-4025-8A24-650322614BDD}" dt="2025-10-22T10:02:46.416" v="1941" actId="478"/>
          <ac:spMkLst>
            <pc:docMk/>
            <pc:sldMk cId="2862310306" sldId="681"/>
            <ac:spMk id="2" creationId="{9A997937-0484-A532-4CFB-EAC723549484}"/>
          </ac:spMkLst>
        </pc:spChg>
        <pc:spChg chg="add del mod">
          <ac:chgData name="olivier Cazeaux" userId="f203302b-b032-4d73-8cbe-4cfc22e965e4" providerId="ADAL" clId="{426B6EDE-43D4-4025-8A24-650322614BDD}" dt="2025-10-22T10:02:46.416" v="1941" actId="478"/>
          <ac:spMkLst>
            <pc:docMk/>
            <pc:sldMk cId="2862310306" sldId="681"/>
            <ac:spMk id="3" creationId="{91D14557-4950-1E7B-FB2D-A9FEC15F12CC}"/>
          </ac:spMkLst>
        </pc:spChg>
        <pc:spChg chg="add del mod">
          <ac:chgData name="olivier Cazeaux" userId="f203302b-b032-4d73-8cbe-4cfc22e965e4" providerId="ADAL" clId="{426B6EDE-43D4-4025-8A24-650322614BDD}" dt="2025-10-22T10:02:46.416" v="1941" actId="478"/>
          <ac:spMkLst>
            <pc:docMk/>
            <pc:sldMk cId="2862310306" sldId="681"/>
            <ac:spMk id="5" creationId="{884F7175-860D-12CB-4EC9-F0425DB2D591}"/>
          </ac:spMkLst>
        </pc:spChg>
        <pc:spChg chg="del">
          <ac:chgData name="olivier Cazeaux" userId="f203302b-b032-4d73-8cbe-4cfc22e965e4" providerId="ADAL" clId="{426B6EDE-43D4-4025-8A24-650322614BDD}" dt="2025-10-22T10:02:11.336" v="1918" actId="478"/>
          <ac:spMkLst>
            <pc:docMk/>
            <pc:sldMk cId="2862310306" sldId="681"/>
            <ac:spMk id="7" creationId="{F393E36F-6A0F-E523-1EE3-1E39FA4659E5}"/>
          </ac:spMkLst>
        </pc:spChg>
        <pc:spChg chg="del">
          <ac:chgData name="olivier Cazeaux" userId="f203302b-b032-4d73-8cbe-4cfc22e965e4" providerId="ADAL" clId="{426B6EDE-43D4-4025-8A24-650322614BDD}" dt="2025-10-22T10:02:11.336" v="1918" actId="478"/>
          <ac:spMkLst>
            <pc:docMk/>
            <pc:sldMk cId="2862310306" sldId="681"/>
            <ac:spMk id="8" creationId="{26D017BE-2DBE-166F-62AE-CB45DF9780DB}"/>
          </ac:spMkLst>
        </pc:spChg>
        <pc:spChg chg="add mod">
          <ac:chgData name="olivier Cazeaux" userId="f203302b-b032-4d73-8cbe-4cfc22e965e4" providerId="ADAL" clId="{426B6EDE-43D4-4025-8A24-650322614BDD}" dt="2025-10-22T10:02:46.862" v="1942"/>
          <ac:spMkLst>
            <pc:docMk/>
            <pc:sldMk cId="2862310306" sldId="681"/>
            <ac:spMk id="10" creationId="{DB868791-5C5B-1C6F-D20B-61B57C9259DE}"/>
          </ac:spMkLst>
        </pc:spChg>
        <pc:spChg chg="add mod">
          <ac:chgData name="olivier Cazeaux" userId="f203302b-b032-4d73-8cbe-4cfc22e965e4" providerId="ADAL" clId="{426B6EDE-43D4-4025-8A24-650322614BDD}" dt="2025-10-22T10:02:46.862" v="1942"/>
          <ac:spMkLst>
            <pc:docMk/>
            <pc:sldMk cId="2862310306" sldId="681"/>
            <ac:spMk id="11" creationId="{AC036A3C-B0B3-280C-A49F-F0BFCE7E1789}"/>
          </ac:spMkLst>
        </pc:spChg>
        <pc:spChg chg="add mod">
          <ac:chgData name="olivier Cazeaux" userId="f203302b-b032-4d73-8cbe-4cfc22e965e4" providerId="ADAL" clId="{426B6EDE-43D4-4025-8A24-650322614BDD}" dt="2025-10-22T10:02:46.862" v="1942"/>
          <ac:spMkLst>
            <pc:docMk/>
            <pc:sldMk cId="2862310306" sldId="681"/>
            <ac:spMk id="13" creationId="{3DFEDF3F-CE12-B9F6-58DD-ADC09961C064}"/>
          </ac:spMkLst>
        </pc:spChg>
        <pc:spChg chg="mod">
          <ac:chgData name="olivier Cazeaux" userId="f203302b-b032-4d73-8cbe-4cfc22e965e4" providerId="ADAL" clId="{426B6EDE-43D4-4025-8A24-650322614BDD}" dt="2025-10-22T11:25:03.444" v="2062" actId="20577"/>
          <ac:spMkLst>
            <pc:docMk/>
            <pc:sldMk cId="2862310306" sldId="681"/>
            <ac:spMk id="48" creationId="{FDBD01C9-2AC8-C3A7-297B-98301643307A}"/>
          </ac:spMkLst>
        </pc:spChg>
        <pc:picChg chg="add del mod">
          <ac:chgData name="olivier Cazeaux" userId="f203302b-b032-4d73-8cbe-4cfc22e965e4" providerId="ADAL" clId="{426B6EDE-43D4-4025-8A24-650322614BDD}" dt="2025-10-22T10:02:46.416" v="1941" actId="478"/>
          <ac:picMkLst>
            <pc:docMk/>
            <pc:sldMk cId="2862310306" sldId="681"/>
            <ac:picMk id="6" creationId="{C44EEC1B-1F82-148F-3691-E48500ED1033}"/>
          </ac:picMkLst>
        </pc:picChg>
        <pc:picChg chg="del">
          <ac:chgData name="olivier Cazeaux" userId="f203302b-b032-4d73-8cbe-4cfc22e965e4" providerId="ADAL" clId="{426B6EDE-43D4-4025-8A24-650322614BDD}" dt="2025-10-22T10:02:11.336" v="1918" actId="478"/>
          <ac:picMkLst>
            <pc:docMk/>
            <pc:sldMk cId="2862310306" sldId="681"/>
            <ac:picMk id="9" creationId="{165D7F6E-AB44-EC43-9160-B6E91DC80234}"/>
          </ac:picMkLst>
        </pc:picChg>
        <pc:picChg chg="add mod">
          <ac:chgData name="olivier Cazeaux" userId="f203302b-b032-4d73-8cbe-4cfc22e965e4" providerId="ADAL" clId="{426B6EDE-43D4-4025-8A24-650322614BDD}" dt="2025-10-22T10:02:46.862" v="1942"/>
          <ac:picMkLst>
            <pc:docMk/>
            <pc:sldMk cId="2862310306" sldId="681"/>
            <ac:picMk id="15" creationId="{ABA6066D-523B-8A04-7BAE-4147CBB3BCA3}"/>
          </ac:picMkLst>
        </pc:picChg>
      </pc:sldChg>
      <pc:sldChg chg="addSp delSp modSp mod">
        <pc:chgData name="olivier Cazeaux" userId="f203302b-b032-4d73-8cbe-4cfc22e965e4" providerId="ADAL" clId="{426B6EDE-43D4-4025-8A24-650322614BDD}" dt="2025-10-22T11:31:08.894" v="2504" actId="14100"/>
        <pc:sldMkLst>
          <pc:docMk/>
          <pc:sldMk cId="3633898758" sldId="682"/>
        </pc:sldMkLst>
        <pc:spChg chg="add del mod">
          <ac:chgData name="olivier Cazeaux" userId="f203302b-b032-4d73-8cbe-4cfc22e965e4" providerId="ADAL" clId="{426B6EDE-43D4-4025-8A24-650322614BDD}" dt="2025-10-22T10:02:31.379" v="1937" actId="478"/>
          <ac:spMkLst>
            <pc:docMk/>
            <pc:sldMk cId="3633898758" sldId="682"/>
            <ac:spMk id="2" creationId="{5B4BF4E3-2F36-E497-E43C-18338F719E4B}"/>
          </ac:spMkLst>
        </pc:spChg>
        <pc:spChg chg="add del mod">
          <ac:chgData name="olivier Cazeaux" userId="f203302b-b032-4d73-8cbe-4cfc22e965e4" providerId="ADAL" clId="{426B6EDE-43D4-4025-8A24-650322614BDD}" dt="2025-10-22T10:02:31.379" v="1937" actId="478"/>
          <ac:spMkLst>
            <pc:docMk/>
            <pc:sldMk cId="3633898758" sldId="682"/>
            <ac:spMk id="3" creationId="{800DAD64-5372-6775-1831-6BE0EB4546C7}"/>
          </ac:spMkLst>
        </pc:spChg>
        <pc:spChg chg="add del mod">
          <ac:chgData name="olivier Cazeaux" userId="f203302b-b032-4d73-8cbe-4cfc22e965e4" providerId="ADAL" clId="{426B6EDE-43D4-4025-8A24-650322614BDD}" dt="2025-10-22T10:02:31.379" v="1937" actId="478"/>
          <ac:spMkLst>
            <pc:docMk/>
            <pc:sldMk cId="3633898758" sldId="682"/>
            <ac:spMk id="4" creationId="{A62AFCA3-C1EE-9DBF-CC45-1F69A4F49E73}"/>
          </ac:spMkLst>
        </pc:spChg>
        <pc:spChg chg="add mod">
          <ac:chgData name="olivier Cazeaux" userId="f203302b-b032-4d73-8cbe-4cfc22e965e4" providerId="ADAL" clId="{426B6EDE-43D4-4025-8A24-650322614BDD}" dt="2025-10-22T10:02:32.674" v="1938"/>
          <ac:spMkLst>
            <pc:docMk/>
            <pc:sldMk cId="3633898758" sldId="682"/>
            <ac:spMk id="6" creationId="{3B0DB7D9-5650-A672-C8D6-C07BCCE3CF1E}"/>
          </ac:spMkLst>
        </pc:spChg>
        <pc:spChg chg="add mod">
          <ac:chgData name="olivier Cazeaux" userId="f203302b-b032-4d73-8cbe-4cfc22e965e4" providerId="ADAL" clId="{426B6EDE-43D4-4025-8A24-650322614BDD}" dt="2025-10-22T10:02:32.674" v="1938"/>
          <ac:spMkLst>
            <pc:docMk/>
            <pc:sldMk cId="3633898758" sldId="682"/>
            <ac:spMk id="7" creationId="{6DC68F74-5B88-68CA-AF3E-40083425F70E}"/>
          </ac:spMkLst>
        </pc:spChg>
        <pc:spChg chg="add mod">
          <ac:chgData name="olivier Cazeaux" userId="f203302b-b032-4d73-8cbe-4cfc22e965e4" providerId="ADAL" clId="{426B6EDE-43D4-4025-8A24-650322614BDD}" dt="2025-10-22T10:02:32.674" v="1938"/>
          <ac:spMkLst>
            <pc:docMk/>
            <pc:sldMk cId="3633898758" sldId="682"/>
            <ac:spMk id="8" creationId="{D683BD1C-0D8E-3DA3-10EB-D6963F9825A4}"/>
          </ac:spMkLst>
        </pc:spChg>
        <pc:spChg chg="del mod">
          <ac:chgData name="olivier Cazeaux" userId="f203302b-b032-4d73-8cbe-4cfc22e965e4" providerId="ADAL" clId="{426B6EDE-43D4-4025-8A24-650322614BDD}" dt="2025-10-22T11:27:58.833" v="2163" actId="478"/>
          <ac:spMkLst>
            <pc:docMk/>
            <pc:sldMk cId="3633898758" sldId="682"/>
            <ac:spMk id="12" creationId="{7889FFD7-B9F0-D62D-876A-948699334706}"/>
          </ac:spMkLst>
        </pc:spChg>
        <pc:spChg chg="add mod">
          <ac:chgData name="olivier Cazeaux" userId="f203302b-b032-4d73-8cbe-4cfc22e965e4" providerId="ADAL" clId="{426B6EDE-43D4-4025-8A24-650322614BDD}" dt="2025-10-22T11:29:49.750" v="2296" actId="1076"/>
          <ac:spMkLst>
            <pc:docMk/>
            <pc:sldMk cId="3633898758" sldId="682"/>
            <ac:spMk id="13" creationId="{31AFAEB8-D9B1-53AF-8287-D7D0447E3382}"/>
          </ac:spMkLst>
        </pc:spChg>
        <pc:spChg chg="del">
          <ac:chgData name="olivier Cazeaux" userId="f203302b-b032-4d73-8cbe-4cfc22e965e4" providerId="ADAL" clId="{426B6EDE-43D4-4025-8A24-650322614BDD}" dt="2025-10-22T10:01:55.151" v="1914" actId="478"/>
          <ac:spMkLst>
            <pc:docMk/>
            <pc:sldMk cId="3633898758" sldId="682"/>
            <ac:spMk id="15" creationId="{58C3FC19-5B9B-5BB8-3EE7-62A8027DA3A1}"/>
          </ac:spMkLst>
        </pc:spChg>
        <pc:spChg chg="del">
          <ac:chgData name="olivier Cazeaux" userId="f203302b-b032-4d73-8cbe-4cfc22e965e4" providerId="ADAL" clId="{426B6EDE-43D4-4025-8A24-650322614BDD}" dt="2025-10-22T10:01:55.151" v="1914" actId="478"/>
          <ac:spMkLst>
            <pc:docMk/>
            <pc:sldMk cId="3633898758" sldId="682"/>
            <ac:spMk id="17" creationId="{312E70FC-57FC-5521-DCF3-AE7CA96531CF}"/>
          </ac:spMkLst>
        </pc:spChg>
        <pc:spChg chg="del">
          <ac:chgData name="olivier Cazeaux" userId="f203302b-b032-4d73-8cbe-4cfc22e965e4" providerId="ADAL" clId="{426B6EDE-43D4-4025-8A24-650322614BDD}" dt="2025-10-22T11:26:53.520" v="2162" actId="478"/>
          <ac:spMkLst>
            <pc:docMk/>
            <pc:sldMk cId="3633898758" sldId="682"/>
            <ac:spMk id="19" creationId="{D19BDE9C-6041-DF46-6077-63DCF1CD4499}"/>
          </ac:spMkLst>
        </pc:spChg>
        <pc:spChg chg="add mod">
          <ac:chgData name="olivier Cazeaux" userId="f203302b-b032-4d73-8cbe-4cfc22e965e4" providerId="ADAL" clId="{426B6EDE-43D4-4025-8A24-650322614BDD}" dt="2025-10-22T11:31:08.894" v="2504" actId="14100"/>
          <ac:spMkLst>
            <pc:docMk/>
            <pc:sldMk cId="3633898758" sldId="682"/>
            <ac:spMk id="20" creationId="{9018A968-E068-D1B5-84BF-53FA5A30E1CD}"/>
          </ac:spMkLst>
        </pc:spChg>
        <pc:spChg chg="del">
          <ac:chgData name="olivier Cazeaux" userId="f203302b-b032-4d73-8cbe-4cfc22e965e4" providerId="ADAL" clId="{426B6EDE-43D4-4025-8A24-650322614BDD}" dt="2025-10-22T11:26:53.520" v="2162" actId="478"/>
          <ac:spMkLst>
            <pc:docMk/>
            <pc:sldMk cId="3633898758" sldId="682"/>
            <ac:spMk id="22" creationId="{B29E53F8-0A90-074D-6006-374658CC7C3A}"/>
          </ac:spMkLst>
        </pc:spChg>
        <pc:spChg chg="del">
          <ac:chgData name="olivier Cazeaux" userId="f203302b-b032-4d73-8cbe-4cfc22e965e4" providerId="ADAL" clId="{426B6EDE-43D4-4025-8A24-650322614BDD}" dt="2025-10-22T11:26:53.520" v="2162" actId="478"/>
          <ac:spMkLst>
            <pc:docMk/>
            <pc:sldMk cId="3633898758" sldId="682"/>
            <ac:spMk id="28" creationId="{CE5F2B78-C137-20AA-3FAB-147598F1B3F6}"/>
          </ac:spMkLst>
        </pc:spChg>
        <pc:spChg chg="del">
          <ac:chgData name="olivier Cazeaux" userId="f203302b-b032-4d73-8cbe-4cfc22e965e4" providerId="ADAL" clId="{426B6EDE-43D4-4025-8A24-650322614BDD}" dt="2025-10-22T11:26:53.520" v="2162" actId="478"/>
          <ac:spMkLst>
            <pc:docMk/>
            <pc:sldMk cId="3633898758" sldId="682"/>
            <ac:spMk id="29" creationId="{23F14689-AE4C-468C-F22C-C2B9DBF12444}"/>
          </ac:spMkLst>
        </pc:spChg>
        <pc:spChg chg="del">
          <ac:chgData name="olivier Cazeaux" userId="f203302b-b032-4d73-8cbe-4cfc22e965e4" providerId="ADAL" clId="{426B6EDE-43D4-4025-8A24-650322614BDD}" dt="2025-10-22T11:23:30.928" v="1943" actId="478"/>
          <ac:spMkLst>
            <pc:docMk/>
            <pc:sldMk cId="3633898758" sldId="682"/>
            <ac:spMk id="48" creationId="{FDBD01C9-2AC8-C3A7-297B-98301643307A}"/>
          </ac:spMkLst>
        </pc:spChg>
        <pc:picChg chg="add del mod">
          <ac:chgData name="olivier Cazeaux" userId="f203302b-b032-4d73-8cbe-4cfc22e965e4" providerId="ADAL" clId="{426B6EDE-43D4-4025-8A24-650322614BDD}" dt="2025-10-22T10:02:31.379" v="1937" actId="478"/>
          <ac:picMkLst>
            <pc:docMk/>
            <pc:sldMk cId="3633898758" sldId="682"/>
            <ac:picMk id="5" creationId="{E5B3D9C5-FE9C-DA45-1FE5-BAA712A62B3C}"/>
          </ac:picMkLst>
        </pc:picChg>
        <pc:picChg chg="add mod">
          <ac:chgData name="olivier Cazeaux" userId="f203302b-b032-4d73-8cbe-4cfc22e965e4" providerId="ADAL" clId="{426B6EDE-43D4-4025-8A24-650322614BDD}" dt="2025-10-22T10:02:32.674" v="1938"/>
          <ac:picMkLst>
            <pc:docMk/>
            <pc:sldMk cId="3633898758" sldId="682"/>
            <ac:picMk id="9" creationId="{89F8B63D-AD56-BE2E-0D60-10791CACC96F}"/>
          </ac:picMkLst>
        </pc:picChg>
        <pc:picChg chg="add mod">
          <ac:chgData name="olivier Cazeaux" userId="f203302b-b032-4d73-8cbe-4cfc22e965e4" providerId="ADAL" clId="{426B6EDE-43D4-4025-8A24-650322614BDD}" dt="2025-10-22T11:29:47.369" v="2295" actId="1076"/>
          <ac:picMkLst>
            <pc:docMk/>
            <pc:sldMk cId="3633898758" sldId="682"/>
            <ac:picMk id="11" creationId="{CB76ADBD-0628-C814-1889-687D11B2DE24}"/>
          </ac:picMkLst>
        </pc:picChg>
        <pc:picChg chg="add mod">
          <ac:chgData name="olivier Cazeaux" userId="f203302b-b032-4d73-8cbe-4cfc22e965e4" providerId="ADAL" clId="{426B6EDE-43D4-4025-8A24-650322614BDD}" dt="2025-10-22T11:30:08.223" v="2302" actId="1076"/>
          <ac:picMkLst>
            <pc:docMk/>
            <pc:sldMk cId="3633898758" sldId="682"/>
            <ac:picMk id="16" creationId="{C7BDDFD8-DE6D-8535-FE57-6BCF1F8F266B}"/>
          </ac:picMkLst>
        </pc:picChg>
        <pc:picChg chg="del">
          <ac:chgData name="olivier Cazeaux" userId="f203302b-b032-4d73-8cbe-4cfc22e965e4" providerId="ADAL" clId="{426B6EDE-43D4-4025-8A24-650322614BDD}" dt="2025-10-22T10:01:55.151" v="1914" actId="478"/>
          <ac:picMkLst>
            <pc:docMk/>
            <pc:sldMk cId="3633898758" sldId="682"/>
            <ac:picMk id="18" creationId="{D76D8749-B6EE-448D-F4E7-3A00C896A667}"/>
          </ac:picMkLst>
        </pc:picChg>
        <pc:picChg chg="del">
          <ac:chgData name="olivier Cazeaux" userId="f203302b-b032-4d73-8cbe-4cfc22e965e4" providerId="ADAL" clId="{426B6EDE-43D4-4025-8A24-650322614BDD}" dt="2025-10-22T11:26:43.446" v="2161" actId="478"/>
          <ac:picMkLst>
            <pc:docMk/>
            <pc:sldMk cId="3633898758" sldId="682"/>
            <ac:picMk id="24" creationId="{A36E4C8D-066F-F0D1-51FE-38C55B2955F9}"/>
          </ac:picMkLst>
        </pc:picChg>
        <pc:picChg chg="del">
          <ac:chgData name="olivier Cazeaux" userId="f203302b-b032-4d73-8cbe-4cfc22e965e4" providerId="ADAL" clId="{426B6EDE-43D4-4025-8A24-650322614BDD}" dt="2025-10-22T11:26:40.331" v="2160" actId="478"/>
          <ac:picMkLst>
            <pc:docMk/>
            <pc:sldMk cId="3633898758" sldId="682"/>
            <ac:picMk id="31" creationId="{A13BFE80-D2BC-8CF2-1EBA-D1C0454F629A}"/>
          </ac:picMkLst>
        </pc:picChg>
        <pc:picChg chg="del">
          <ac:chgData name="olivier Cazeaux" userId="f203302b-b032-4d73-8cbe-4cfc22e965e4" providerId="ADAL" clId="{426B6EDE-43D4-4025-8A24-650322614BDD}" dt="2025-10-22T11:26:40.331" v="2160" actId="478"/>
          <ac:picMkLst>
            <pc:docMk/>
            <pc:sldMk cId="3633898758" sldId="682"/>
            <ac:picMk id="33" creationId="{0E78669B-F2D4-0C28-845D-AF00EBC0106B}"/>
          </ac:picMkLst>
        </pc:picChg>
        <pc:picChg chg="del">
          <ac:chgData name="olivier Cazeaux" userId="f203302b-b032-4d73-8cbe-4cfc22e965e4" providerId="ADAL" clId="{426B6EDE-43D4-4025-8A24-650322614BDD}" dt="2025-10-22T11:26:40.331" v="2160" actId="478"/>
          <ac:picMkLst>
            <pc:docMk/>
            <pc:sldMk cId="3633898758" sldId="682"/>
            <ac:picMk id="35" creationId="{7C8B1AA2-2F48-6BDC-0CCB-EFF3FBF03F35}"/>
          </ac:picMkLst>
        </pc:picChg>
      </pc:sldChg>
      <pc:sldChg chg="addSp delSp modSp add mod">
        <pc:chgData name="olivier Cazeaux" userId="f203302b-b032-4d73-8cbe-4cfc22e965e4" providerId="ADAL" clId="{426B6EDE-43D4-4025-8A24-650322614BDD}" dt="2025-10-22T11:55:43.243" v="3153" actId="20577"/>
        <pc:sldMkLst>
          <pc:docMk/>
          <pc:sldMk cId="924921895" sldId="683"/>
        </pc:sldMkLst>
        <pc:spChg chg="add mod">
          <ac:chgData name="olivier Cazeaux" userId="f203302b-b032-4d73-8cbe-4cfc22e965e4" providerId="ADAL" clId="{426B6EDE-43D4-4025-8A24-650322614BDD}" dt="2025-10-22T11:53:18.607" v="2902" actId="20577"/>
          <ac:spMkLst>
            <pc:docMk/>
            <pc:sldMk cId="924921895" sldId="683"/>
            <ac:spMk id="2" creationId="{B3496DEB-E4E0-7A95-92C6-3CBBE060582C}"/>
          </ac:spMkLst>
        </pc:spChg>
        <pc:spChg chg="add mod">
          <ac:chgData name="olivier Cazeaux" userId="f203302b-b032-4d73-8cbe-4cfc22e965e4" providerId="ADAL" clId="{426B6EDE-43D4-4025-8A24-650322614BDD}" dt="2025-10-22T11:49:09.218" v="2722" actId="20577"/>
          <ac:spMkLst>
            <pc:docMk/>
            <pc:sldMk cId="924921895" sldId="683"/>
            <ac:spMk id="5" creationId="{7088807C-D836-356F-84B2-9932ABD818D7}"/>
          </ac:spMkLst>
        </pc:spChg>
        <pc:spChg chg="add mod">
          <ac:chgData name="olivier Cazeaux" userId="f203302b-b032-4d73-8cbe-4cfc22e965e4" providerId="ADAL" clId="{426B6EDE-43D4-4025-8A24-650322614BDD}" dt="2025-10-22T11:55:43.243" v="3153" actId="20577"/>
          <ac:spMkLst>
            <pc:docMk/>
            <pc:sldMk cId="924921895" sldId="683"/>
            <ac:spMk id="10" creationId="{735784CA-DB9B-7942-5AAC-0EB652BD895B}"/>
          </ac:spMkLst>
        </pc:spChg>
        <pc:spChg chg="add mod">
          <ac:chgData name="olivier Cazeaux" userId="f203302b-b032-4d73-8cbe-4cfc22e965e4" providerId="ADAL" clId="{426B6EDE-43D4-4025-8A24-650322614BDD}" dt="2025-10-22T11:54:43.581" v="3071" actId="313"/>
          <ac:spMkLst>
            <pc:docMk/>
            <pc:sldMk cId="924921895" sldId="683"/>
            <ac:spMk id="12" creationId="{32278C74-66A4-73C6-AD4D-D9E098B0EFF0}"/>
          </ac:spMkLst>
        </pc:spChg>
        <pc:spChg chg="del">
          <ac:chgData name="olivier Cazeaux" userId="f203302b-b032-4d73-8cbe-4cfc22e965e4" providerId="ADAL" clId="{426B6EDE-43D4-4025-8A24-650322614BDD}" dt="2025-10-22T11:39:15.886" v="2531" actId="478"/>
          <ac:spMkLst>
            <pc:docMk/>
            <pc:sldMk cId="924921895" sldId="683"/>
            <ac:spMk id="13" creationId="{5B710E4D-5063-19F9-D128-D2E887E52844}"/>
          </ac:spMkLst>
        </pc:spChg>
        <pc:spChg chg="del">
          <ac:chgData name="olivier Cazeaux" userId="f203302b-b032-4d73-8cbe-4cfc22e965e4" providerId="ADAL" clId="{426B6EDE-43D4-4025-8A24-650322614BDD}" dt="2025-10-22T11:39:15.886" v="2531" actId="478"/>
          <ac:spMkLst>
            <pc:docMk/>
            <pc:sldMk cId="924921895" sldId="683"/>
            <ac:spMk id="20" creationId="{731CCA58-30DE-CB83-3DC6-BF1CED561C19}"/>
          </ac:spMkLst>
        </pc:spChg>
        <pc:picChg chg="add mod">
          <ac:chgData name="olivier Cazeaux" userId="f203302b-b032-4d73-8cbe-4cfc22e965e4" providerId="ADAL" clId="{426B6EDE-43D4-4025-8A24-650322614BDD}" dt="2025-10-22T11:48:15.155" v="2536" actId="1076"/>
          <ac:picMkLst>
            <pc:docMk/>
            <pc:sldMk cId="924921895" sldId="683"/>
            <ac:picMk id="4" creationId="{27032F03-67B1-9040-A1EE-535390D8E501}"/>
          </ac:picMkLst>
        </pc:picChg>
        <pc:picChg chg="del">
          <ac:chgData name="olivier Cazeaux" userId="f203302b-b032-4d73-8cbe-4cfc22e965e4" providerId="ADAL" clId="{426B6EDE-43D4-4025-8A24-650322614BDD}" dt="2025-10-22T11:32:07.780" v="2530" actId="478"/>
          <ac:picMkLst>
            <pc:docMk/>
            <pc:sldMk cId="924921895" sldId="683"/>
            <ac:picMk id="11" creationId="{9A997E62-1C40-7DA5-EA38-D8DE4F291F5D}"/>
          </ac:picMkLst>
        </pc:picChg>
        <pc:picChg chg="add mod">
          <ac:chgData name="olivier Cazeaux" userId="f203302b-b032-4d73-8cbe-4cfc22e965e4" providerId="ADAL" clId="{426B6EDE-43D4-4025-8A24-650322614BDD}" dt="2025-10-22T11:54:47.825" v="3072" actId="14100"/>
          <ac:picMkLst>
            <pc:docMk/>
            <pc:sldMk cId="924921895" sldId="683"/>
            <ac:picMk id="15" creationId="{249D8CF8-F70E-F22E-7123-8AC279694930}"/>
          </ac:picMkLst>
        </pc:picChg>
        <pc:picChg chg="del">
          <ac:chgData name="olivier Cazeaux" userId="f203302b-b032-4d73-8cbe-4cfc22e965e4" providerId="ADAL" clId="{426B6EDE-43D4-4025-8A24-650322614BDD}" dt="2025-10-22T11:39:15.886" v="2531" actId="478"/>
          <ac:picMkLst>
            <pc:docMk/>
            <pc:sldMk cId="924921895" sldId="683"/>
            <ac:picMk id="16" creationId="{0FAA625D-1DD1-8F6C-6637-CC3CB0E6C2CE}"/>
          </ac:picMkLst>
        </pc:picChg>
        <pc:picChg chg="add mod">
          <ac:chgData name="olivier Cazeaux" userId="f203302b-b032-4d73-8cbe-4cfc22e965e4" providerId="ADAL" clId="{426B6EDE-43D4-4025-8A24-650322614BDD}" dt="2025-10-22T11:55:22.726" v="3077" actId="1076"/>
          <ac:picMkLst>
            <pc:docMk/>
            <pc:sldMk cId="924921895" sldId="683"/>
            <ac:picMk id="18" creationId="{3CB3AB82-26AE-5D77-9500-8882CA218EA8}"/>
          </ac:picMkLst>
        </pc:picChg>
      </pc:sldChg>
      <pc:sldMasterChg chg="modSp mod">
        <pc:chgData name="olivier Cazeaux" userId="f203302b-b032-4d73-8cbe-4cfc22e965e4" providerId="ADAL" clId="{426B6EDE-43D4-4025-8A24-650322614BDD}" dt="2025-10-22T11:24:13.402" v="1974" actId="6549"/>
        <pc:sldMasterMkLst>
          <pc:docMk/>
          <pc:sldMasterMk cId="0" sldId="2147483648"/>
        </pc:sldMasterMkLst>
        <pc:spChg chg="mod">
          <ac:chgData name="olivier Cazeaux" userId="f203302b-b032-4d73-8cbe-4cfc22e965e4" providerId="ADAL" clId="{426B6EDE-43D4-4025-8A24-650322614BDD}" dt="2025-10-22T11:24:13.402" v="1974" actId="6549"/>
          <ac:spMkLst>
            <pc:docMk/>
            <pc:sldMasterMk cId="0" sldId="2147483648"/>
            <ac:spMk id="1029" creationId="{E8B4147C-89C5-4E3E-AD51-DE91C2EDC74F}"/>
          </ac:spMkLst>
        </pc:sp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0E11AFC2-38D8-4670-AE17-2D7D93D38D2E}"/>
              </a:ext>
            </a:extLst>
          </p:cNvPr>
          <p:cNvSpPr>
            <a:spLocks noGrp="1" noChangeArrowheads="1"/>
          </p:cNvSpPr>
          <p:nvPr>
            <p:ph type="hdr" sz="quarter"/>
          </p:nvPr>
        </p:nvSpPr>
        <p:spPr bwMode="auto">
          <a:xfrm>
            <a:off x="1" y="1"/>
            <a:ext cx="2944600" cy="493476"/>
          </a:xfrm>
          <a:prstGeom prst="rect">
            <a:avLst/>
          </a:prstGeom>
          <a:noFill/>
          <a:ln>
            <a:noFill/>
          </a:ln>
        </p:spPr>
        <p:txBody>
          <a:bodyPr vert="horz" wrap="square" lIns="91793" tIns="45896" rIns="91793" bIns="45896" numCol="1" anchor="t" anchorCtr="0" compatLnSpc="1">
            <a:prstTxWarp prst="textNoShape">
              <a:avLst/>
            </a:prstTxWarp>
          </a:bodyPr>
          <a:lstStyle>
            <a:lvl1pPr defTabSz="917536" eaLnBrk="1" hangingPunct="1">
              <a:defRPr sz="1300">
                <a:latin typeface="Times New Roman" panose="02020603050405020304" pitchFamily="18" charset="0"/>
              </a:defRPr>
            </a:lvl1pPr>
          </a:lstStyle>
          <a:p>
            <a:pPr>
              <a:defRPr/>
            </a:pPr>
            <a:endParaRPr lang="fr-FR" altLang="fr-FR"/>
          </a:p>
        </p:txBody>
      </p:sp>
      <p:sp>
        <p:nvSpPr>
          <p:cNvPr id="7171" name="Rectangle 3">
            <a:extLst>
              <a:ext uri="{FF2B5EF4-FFF2-40B4-BE49-F238E27FC236}">
                <a16:creationId xmlns:a16="http://schemas.microsoft.com/office/drawing/2014/main" id="{BDD8159C-C18E-4BFC-B635-4B58ECF4C2DD}"/>
              </a:ext>
            </a:extLst>
          </p:cNvPr>
          <p:cNvSpPr>
            <a:spLocks noGrp="1" noChangeArrowheads="1"/>
          </p:cNvSpPr>
          <p:nvPr>
            <p:ph type="dt" sz="quarter" idx="1"/>
          </p:nvPr>
        </p:nvSpPr>
        <p:spPr bwMode="auto">
          <a:xfrm>
            <a:off x="3853075" y="1"/>
            <a:ext cx="2944600" cy="493476"/>
          </a:xfrm>
          <a:prstGeom prst="rect">
            <a:avLst/>
          </a:prstGeom>
          <a:noFill/>
          <a:ln>
            <a:noFill/>
          </a:ln>
        </p:spPr>
        <p:txBody>
          <a:bodyPr vert="horz" wrap="square" lIns="91793" tIns="45896" rIns="91793" bIns="45896" numCol="1" anchor="t" anchorCtr="0" compatLnSpc="1">
            <a:prstTxWarp prst="textNoShape">
              <a:avLst/>
            </a:prstTxWarp>
          </a:bodyPr>
          <a:lstStyle>
            <a:lvl1pPr algn="r" defTabSz="917536" eaLnBrk="1" hangingPunct="1">
              <a:defRPr sz="1300">
                <a:latin typeface="Times New Roman" panose="02020603050405020304" pitchFamily="18" charset="0"/>
              </a:defRPr>
            </a:lvl1pPr>
          </a:lstStyle>
          <a:p>
            <a:pPr>
              <a:defRPr/>
            </a:pPr>
            <a:fld id="{4278E961-DF3E-4048-8F2D-82AD0FEDFCA3}" type="datetime1">
              <a:rPr lang="en-US" altLang="fr-FR"/>
              <a:pPr>
                <a:defRPr/>
              </a:pPr>
              <a:t>10/22/2025</a:t>
            </a:fld>
            <a:endParaRPr lang="en-US" altLang="fr-FR"/>
          </a:p>
        </p:txBody>
      </p:sp>
      <p:sp>
        <p:nvSpPr>
          <p:cNvPr id="7172" name="Rectangle 4">
            <a:extLst>
              <a:ext uri="{FF2B5EF4-FFF2-40B4-BE49-F238E27FC236}">
                <a16:creationId xmlns:a16="http://schemas.microsoft.com/office/drawing/2014/main" id="{2F2CAC8D-F14D-4A96-9538-8FB4F066D19C}"/>
              </a:ext>
            </a:extLst>
          </p:cNvPr>
          <p:cNvSpPr>
            <a:spLocks noGrp="1" noChangeArrowheads="1"/>
          </p:cNvSpPr>
          <p:nvPr>
            <p:ph type="ftr" sz="quarter" idx="2"/>
          </p:nvPr>
        </p:nvSpPr>
        <p:spPr bwMode="auto">
          <a:xfrm>
            <a:off x="1" y="9433163"/>
            <a:ext cx="2944600" cy="493475"/>
          </a:xfrm>
          <a:prstGeom prst="rect">
            <a:avLst/>
          </a:prstGeom>
          <a:noFill/>
          <a:ln>
            <a:noFill/>
          </a:ln>
        </p:spPr>
        <p:txBody>
          <a:bodyPr vert="horz" wrap="square" lIns="91793" tIns="45896" rIns="91793" bIns="45896" numCol="1" anchor="b" anchorCtr="0" compatLnSpc="1">
            <a:prstTxWarp prst="textNoShape">
              <a:avLst/>
            </a:prstTxWarp>
          </a:bodyPr>
          <a:lstStyle>
            <a:lvl1pPr defTabSz="917536" eaLnBrk="1" hangingPunct="1">
              <a:defRPr sz="1300">
                <a:latin typeface="Times New Roman" panose="02020603050405020304" pitchFamily="18" charset="0"/>
              </a:defRPr>
            </a:lvl1pPr>
          </a:lstStyle>
          <a:p>
            <a:pPr>
              <a:defRPr/>
            </a:pPr>
            <a:endParaRPr lang="fr-FR" altLang="fr-FR"/>
          </a:p>
        </p:txBody>
      </p:sp>
      <p:sp>
        <p:nvSpPr>
          <p:cNvPr id="7173" name="Rectangle 5">
            <a:extLst>
              <a:ext uri="{FF2B5EF4-FFF2-40B4-BE49-F238E27FC236}">
                <a16:creationId xmlns:a16="http://schemas.microsoft.com/office/drawing/2014/main" id="{C41769D8-52B9-4664-8C8F-E7905B085057}"/>
              </a:ext>
            </a:extLst>
          </p:cNvPr>
          <p:cNvSpPr>
            <a:spLocks noGrp="1" noChangeArrowheads="1"/>
          </p:cNvSpPr>
          <p:nvPr>
            <p:ph type="sldNum" sz="quarter" idx="3"/>
          </p:nvPr>
        </p:nvSpPr>
        <p:spPr bwMode="auto">
          <a:xfrm>
            <a:off x="3853075" y="9433163"/>
            <a:ext cx="2944600" cy="493475"/>
          </a:xfrm>
          <a:prstGeom prst="rect">
            <a:avLst/>
          </a:prstGeom>
          <a:noFill/>
          <a:ln>
            <a:noFill/>
          </a:ln>
        </p:spPr>
        <p:txBody>
          <a:bodyPr vert="horz" wrap="square" lIns="91793" tIns="45896" rIns="91793" bIns="45896" numCol="1" anchor="b" anchorCtr="0" compatLnSpc="1">
            <a:prstTxWarp prst="textNoShape">
              <a:avLst/>
            </a:prstTxWarp>
          </a:bodyPr>
          <a:lstStyle>
            <a:lvl1pPr algn="r" defTabSz="915988" eaLnBrk="1" hangingPunct="1">
              <a:defRPr sz="1300">
                <a:latin typeface="Times New Roman" panose="02020603050405020304" pitchFamily="18" charset="0"/>
              </a:defRPr>
            </a:lvl1pPr>
          </a:lstStyle>
          <a:p>
            <a:fld id="{471B5DDA-11D4-40C3-8E6B-84CBD4107423}" type="slidenum">
              <a:rPr lang="en-US" altLang="fr-FR"/>
              <a:pPr/>
              <a:t>‹N°›</a:t>
            </a:fld>
            <a:endParaRPr lang="en-US" altLang="fr-F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4">
            <a:extLst>
              <a:ext uri="{FF2B5EF4-FFF2-40B4-BE49-F238E27FC236}">
                <a16:creationId xmlns:a16="http://schemas.microsoft.com/office/drawing/2014/main" id="{535DFC27-A7D4-4381-B30B-21ADA4EF29BB}"/>
              </a:ext>
            </a:extLst>
          </p:cNvPr>
          <p:cNvSpPr>
            <a:spLocks noGrp="1" noRot="1" noChangeAspect="1" noChangeArrowheads="1" noTextEdit="1"/>
          </p:cNvSpPr>
          <p:nvPr>
            <p:ph type="sldImg" idx="2"/>
          </p:nvPr>
        </p:nvSpPr>
        <p:spPr bwMode="gray">
          <a:xfrm>
            <a:off x="457200" y="1277938"/>
            <a:ext cx="5846763" cy="847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125" name="Rectangle 5">
            <a:extLst>
              <a:ext uri="{FF2B5EF4-FFF2-40B4-BE49-F238E27FC236}">
                <a16:creationId xmlns:a16="http://schemas.microsoft.com/office/drawing/2014/main" id="{C397A1ED-CC45-43A7-B2A2-A8E1A421F8E0}"/>
              </a:ext>
            </a:extLst>
          </p:cNvPr>
          <p:cNvSpPr>
            <a:spLocks noGrp="1" noChangeArrowheads="1"/>
          </p:cNvSpPr>
          <p:nvPr>
            <p:ph type="body" sz="quarter" idx="3"/>
          </p:nvPr>
        </p:nvSpPr>
        <p:spPr bwMode="gray">
          <a:xfrm>
            <a:off x="746474" y="371297"/>
            <a:ext cx="5271375" cy="138047"/>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lvl="0"/>
            <a:r>
              <a:rPr lang="fr-FR" noProof="0"/>
              <a:t>Click to edit Master text styles</a:t>
            </a:r>
          </a:p>
        </p:txBody>
      </p:sp>
      <p:sp>
        <p:nvSpPr>
          <p:cNvPr id="5126" name="doc id">
            <a:extLst>
              <a:ext uri="{FF2B5EF4-FFF2-40B4-BE49-F238E27FC236}">
                <a16:creationId xmlns:a16="http://schemas.microsoft.com/office/drawing/2014/main" id="{1EA49144-3B44-446F-8A5E-0E917F2A19C0}"/>
              </a:ext>
            </a:extLst>
          </p:cNvPr>
          <p:cNvSpPr>
            <a:spLocks noGrp="1" noChangeArrowheads="1"/>
          </p:cNvSpPr>
          <p:nvPr>
            <p:ph type="ftr" sz="quarter" idx="4"/>
          </p:nvPr>
        </p:nvSpPr>
        <p:spPr bwMode="gray">
          <a:xfrm>
            <a:off x="4707549" y="114245"/>
            <a:ext cx="1885244" cy="122179"/>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algn="r" defTabSz="917536" eaLnBrk="1" hangingPunct="1">
              <a:defRPr sz="800"/>
            </a:lvl1pPr>
          </a:lstStyle>
          <a:p>
            <a:pPr>
              <a:defRPr/>
            </a:pPr>
            <a:r>
              <a:rPr lang="fr-FR" altLang="fr-FR"/>
              <a:t>BRU_UPQ053_20090630_Document_v6</a:t>
            </a:r>
          </a:p>
        </p:txBody>
      </p:sp>
      <p:sp>
        <p:nvSpPr>
          <p:cNvPr id="5127" name="pg num">
            <a:extLst>
              <a:ext uri="{FF2B5EF4-FFF2-40B4-BE49-F238E27FC236}">
                <a16:creationId xmlns:a16="http://schemas.microsoft.com/office/drawing/2014/main" id="{B77AB365-4D7E-46F8-895F-BCE3171C28C6}"/>
              </a:ext>
            </a:extLst>
          </p:cNvPr>
          <p:cNvSpPr>
            <a:spLocks noGrp="1" noChangeArrowheads="1"/>
          </p:cNvSpPr>
          <p:nvPr>
            <p:ph type="sldNum" sz="quarter" idx="5"/>
          </p:nvPr>
        </p:nvSpPr>
        <p:spPr bwMode="gray">
          <a:xfrm>
            <a:off x="6051201" y="9531541"/>
            <a:ext cx="541591" cy="199929"/>
          </a:xfrm>
          <a:prstGeom prst="rect">
            <a:avLst/>
          </a:prstGeom>
          <a:noFill/>
          <a:ln w="9525">
            <a:noFill/>
            <a:miter lim="800000"/>
            <a:headEnd/>
            <a:tailEnd/>
          </a:ln>
          <a:effectLst/>
        </p:spPr>
        <p:txBody>
          <a:bodyPr vert="horz" wrap="square" lIns="0" tIns="0" rIns="0" bIns="0" numCol="1" anchor="b" anchorCtr="0" compatLnSpc="1">
            <a:prstTxWarp prst="textNoShape">
              <a:avLst/>
            </a:prstTxWarp>
            <a:spAutoFit/>
          </a:bodyPr>
          <a:lstStyle>
            <a:lvl1pPr algn="r" defTabSz="915988" eaLnBrk="1" hangingPunct="1">
              <a:defRPr sz="1300"/>
            </a:lvl1pPr>
          </a:lstStyle>
          <a:p>
            <a:fld id="{FC59364B-B643-45AE-A0F0-3E3D049CC22B}" type="slidenum">
              <a:rPr lang="fr-FR" altLang="fr-FR"/>
              <a:pPr/>
              <a:t>‹N°›</a:t>
            </a:fld>
            <a:endParaRPr lang="fr-FR" altLang="fr-FR"/>
          </a:p>
        </p:txBody>
      </p:sp>
      <p:sp>
        <p:nvSpPr>
          <p:cNvPr id="4102" name="McK Separator" hidden="1">
            <a:extLst>
              <a:ext uri="{FF2B5EF4-FFF2-40B4-BE49-F238E27FC236}">
                <a16:creationId xmlns:a16="http://schemas.microsoft.com/office/drawing/2014/main" id="{447D2473-A1B7-48EE-83A7-C941074E4B68}"/>
              </a:ext>
            </a:extLst>
          </p:cNvPr>
          <p:cNvSpPr>
            <a:spLocks noChangeShapeType="1"/>
          </p:cNvSpPr>
          <p:nvPr/>
        </p:nvSpPr>
        <p:spPr bwMode="gray">
          <a:xfrm>
            <a:off x="816356" y="1508989"/>
            <a:ext cx="519672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88230" tIns="44115" rIns="88230" bIns="44115"/>
          <a:lstStyle/>
          <a:p>
            <a:endParaRPr lang="fr-FR"/>
          </a:p>
        </p:txBody>
      </p:sp>
      <p:sp>
        <p:nvSpPr>
          <p:cNvPr id="4103" name="Line 18">
            <a:extLst>
              <a:ext uri="{FF2B5EF4-FFF2-40B4-BE49-F238E27FC236}">
                <a16:creationId xmlns:a16="http://schemas.microsoft.com/office/drawing/2014/main" id="{BE0E4EC9-FAF1-439E-9FE3-CE7339A843D7}"/>
              </a:ext>
            </a:extLst>
          </p:cNvPr>
          <p:cNvSpPr>
            <a:spLocks noChangeShapeType="1"/>
          </p:cNvSpPr>
          <p:nvPr/>
        </p:nvSpPr>
        <p:spPr bwMode="gray">
          <a:xfrm>
            <a:off x="741710" y="1523269"/>
            <a:ext cx="526819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88230" tIns="44115" rIns="88230" bIns="44115"/>
          <a:lstStyle/>
          <a:p>
            <a:endParaRPr lang="fr-FR"/>
          </a:p>
        </p:txBody>
      </p:sp>
    </p:spTree>
  </p:cSld>
  <p:clrMap bg1="lt1" tx1="dk1" bg2="lt2" tx2="dk2" accent1="accent1" accent2="accent2" accent3="accent3" accent4="accent4" accent5="accent5" accent6="accent6" hlink="hlink" folHlink="folHlink"/>
  <p:hf hdr="0" dt="0"/>
  <p:notesStyle>
    <a:lvl1pPr algn="l" rtl="0" eaLnBrk="0" fontAlgn="base" hangingPunct="0">
      <a:lnSpc>
        <a:spcPct val="90000"/>
      </a:lnSpc>
      <a:spcBef>
        <a:spcPct val="30000"/>
      </a:spcBef>
      <a:spcAft>
        <a:spcPct val="0"/>
      </a:spcAft>
      <a:defRPr sz="1000" kern="1200">
        <a:solidFill>
          <a:schemeClr val="tx1"/>
        </a:solidFill>
        <a:latin typeface="Arial" charset="0"/>
        <a:ea typeface="+mn-ea"/>
        <a:cs typeface="+mn-cs"/>
      </a:defRPr>
    </a:lvl1pPr>
    <a:lvl2pPr marL="742950" indent="-28575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1143000" indent="-2286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600200" indent="-228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198AC63-1C42-41DB-8F10-E58155178B81}"/>
              </a:ext>
            </a:extLst>
          </p:cNvPr>
          <p:cNvSpPr>
            <a:spLocks noGrp="1" noRot="1" noChangeAspect="1" noChangeArrowheads="1" noTextEdit="1"/>
          </p:cNvSpPr>
          <p:nvPr>
            <p:ph type="sldImg"/>
          </p:nvPr>
        </p:nvSpPr>
        <p:spPr/>
      </p:sp>
      <p:sp>
        <p:nvSpPr>
          <p:cNvPr id="9219" name="Rectangle 3">
            <a:extLst>
              <a:ext uri="{FF2B5EF4-FFF2-40B4-BE49-F238E27FC236}">
                <a16:creationId xmlns:a16="http://schemas.microsoft.com/office/drawing/2014/main" id="{D9E3C772-1E0D-4C66-97A3-E7414D2BDA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198AC63-1C42-41DB-8F10-E58155178B81}"/>
              </a:ext>
            </a:extLst>
          </p:cNvPr>
          <p:cNvSpPr>
            <a:spLocks noGrp="1" noRot="1" noChangeAspect="1" noChangeArrowheads="1" noTextEdit="1"/>
          </p:cNvSpPr>
          <p:nvPr>
            <p:ph type="sldImg"/>
          </p:nvPr>
        </p:nvSpPr>
        <p:spPr/>
      </p:sp>
      <p:sp>
        <p:nvSpPr>
          <p:cNvPr id="9219" name="Rectangle 3">
            <a:extLst>
              <a:ext uri="{FF2B5EF4-FFF2-40B4-BE49-F238E27FC236}">
                <a16:creationId xmlns:a16="http://schemas.microsoft.com/office/drawing/2014/main" id="{D9E3C772-1E0D-4C66-97A3-E7414D2BDA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latin typeface="Arial" panose="020B0604020202020204" pitchFamily="34" charset="0"/>
            </a:endParaRPr>
          </a:p>
        </p:txBody>
      </p:sp>
    </p:spTree>
    <p:extLst>
      <p:ext uri="{BB962C8B-B14F-4D97-AF65-F5344CB8AC3E}">
        <p14:creationId xmlns:p14="http://schemas.microsoft.com/office/powerpoint/2010/main" val="32984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1AE7F-E7E1-E4F6-CD91-96C97EF604B9}"/>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7A0825BB-1C39-D735-D2F4-C65A7FCBBD30}"/>
              </a:ext>
            </a:extLst>
          </p:cNvPr>
          <p:cNvSpPr>
            <a:spLocks noGrp="1" noRot="1" noChangeAspect="1" noChangeArrowheads="1" noTextEdit="1"/>
          </p:cNvSpPr>
          <p:nvPr>
            <p:ph type="sldImg"/>
          </p:nvPr>
        </p:nvSpPr>
        <p:spPr/>
      </p:sp>
      <p:sp>
        <p:nvSpPr>
          <p:cNvPr id="9219" name="Rectangle 3">
            <a:extLst>
              <a:ext uri="{FF2B5EF4-FFF2-40B4-BE49-F238E27FC236}">
                <a16:creationId xmlns:a16="http://schemas.microsoft.com/office/drawing/2014/main" id="{45C63ED6-0D4F-8419-35A7-5C20A954EE9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latin typeface="Arial" panose="020B0604020202020204" pitchFamily="34" charset="0"/>
            </a:endParaRPr>
          </a:p>
        </p:txBody>
      </p:sp>
    </p:spTree>
    <p:extLst>
      <p:ext uri="{BB962C8B-B14F-4D97-AF65-F5344CB8AC3E}">
        <p14:creationId xmlns:p14="http://schemas.microsoft.com/office/powerpoint/2010/main" val="597786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034B571D-5405-4A07-B724-8B319F251D5C}"/>
              </a:ext>
            </a:extLst>
          </p:cNvPr>
          <p:cNvSpPr>
            <a:spLocks noGrp="1" noRot="1" noChangeAspect="1" noChangeArrowheads="1" noTextEdit="1"/>
          </p:cNvSpPr>
          <p:nvPr>
            <p:ph type="sldImg"/>
          </p:nvPr>
        </p:nvSpPr>
        <p:spPr/>
      </p:sp>
      <p:sp>
        <p:nvSpPr>
          <p:cNvPr id="7171" name="Rectangle 3">
            <a:extLst>
              <a:ext uri="{FF2B5EF4-FFF2-40B4-BE49-F238E27FC236}">
                <a16:creationId xmlns:a16="http://schemas.microsoft.com/office/drawing/2014/main" id="{32B90139-BABD-4812-A006-92AA025F4B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198AC63-1C42-41DB-8F10-E58155178B81}"/>
              </a:ext>
            </a:extLst>
          </p:cNvPr>
          <p:cNvSpPr>
            <a:spLocks noGrp="1" noRot="1" noChangeAspect="1" noChangeArrowheads="1" noTextEdit="1"/>
          </p:cNvSpPr>
          <p:nvPr>
            <p:ph type="sldImg"/>
          </p:nvPr>
        </p:nvSpPr>
        <p:spPr/>
      </p:sp>
      <p:sp>
        <p:nvSpPr>
          <p:cNvPr id="9219" name="Rectangle 3">
            <a:extLst>
              <a:ext uri="{FF2B5EF4-FFF2-40B4-BE49-F238E27FC236}">
                <a16:creationId xmlns:a16="http://schemas.microsoft.com/office/drawing/2014/main" id="{D9E3C772-1E0D-4C66-97A3-E7414D2BDA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tLang="fr-FR">
              <a:latin typeface="Arial" panose="020B0604020202020204" pitchFamily="34" charset="0"/>
            </a:endParaRPr>
          </a:p>
        </p:txBody>
      </p:sp>
    </p:spTree>
    <p:extLst>
      <p:ext uri="{BB962C8B-B14F-4D97-AF65-F5344CB8AC3E}">
        <p14:creationId xmlns:p14="http://schemas.microsoft.com/office/powerpoint/2010/main" val="327833334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5.xml"/><Relationship Id="rId7" Type="http://schemas.openxmlformats.org/officeDocument/2006/relationships/tags" Target="../tags/tag9.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5" Type="http://schemas.openxmlformats.org/officeDocument/2006/relationships/tags" Target="../tags/tag7.xml"/><Relationship Id="rId10" Type="http://schemas.openxmlformats.org/officeDocument/2006/relationships/image" Target="../media/image1.png"/><Relationship Id="rId4" Type="http://schemas.openxmlformats.org/officeDocument/2006/relationships/tags" Target="../tags/tag6.xml"/><Relationship Id="rId9" Type="http://schemas.openxmlformats.org/officeDocument/2006/relationships/oleObject" Target="../embeddings/oleObject2.bin"/></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spTree>
      <p:nvGrpSpPr>
        <p:cNvPr id="1" name=""/>
        <p:cNvGrpSpPr/>
        <p:nvPr/>
      </p:nvGrpSpPr>
      <p:grpSpPr>
        <a:xfrm>
          <a:off x="0" y="0"/>
          <a:ext cx="0" cy="0"/>
          <a:chOff x="0" y="0"/>
          <a:chExt cx="0" cy="0"/>
        </a:xfrm>
      </p:grpSpPr>
      <p:graphicFrame>
        <p:nvGraphicFramePr>
          <p:cNvPr id="3" name="Rectangle 33" hidden="1">
            <a:extLst>
              <a:ext uri="{FF2B5EF4-FFF2-40B4-BE49-F238E27FC236}">
                <a16:creationId xmlns:a16="http://schemas.microsoft.com/office/drawing/2014/main" id="{0C13B4EA-110D-4CEF-9FAE-8DE81E23E137}"/>
              </a:ext>
            </a:extLst>
          </p:cNvPr>
          <p:cNvGraphicFramePr>
            <a:graphicFrameLocks/>
          </p:cNvGraphicFramePr>
          <p:nvPr>
            <p:custDataLst>
              <p:tags r:id="rId1"/>
            </p:custDataLst>
          </p:nvPr>
        </p:nvGraphicFramePr>
        <p:xfrm>
          <a:off x="-58738" y="0"/>
          <a:ext cx="246063" cy="246063"/>
        </p:xfrm>
        <a:graphic>
          <a:graphicData uri="http://schemas.openxmlformats.org/presentationml/2006/ole">
            <mc:AlternateContent xmlns:mc="http://schemas.openxmlformats.org/markup-compatibility/2006">
              <mc:Choice xmlns:v="urn:schemas-microsoft-com:vml" Requires="v">
                <p:oleObj name="Diapositive think-cell" r:id="rId9" imgW="0" imgH="0" progId="TCLayout.ActiveDocument.1">
                  <p:embed/>
                </p:oleObj>
              </mc:Choice>
              <mc:Fallback>
                <p:oleObj name="Diapositive think-cell" r:id="rId9" imgW="0" imgH="0" progId="TCLayout.ActiveDocument.1">
                  <p:embed/>
                  <p:pic>
                    <p:nvPicPr>
                      <p:cNvPr id="3" name="Rectangle 33" hidden="1">
                        <a:extLst>
                          <a:ext uri="{FF2B5EF4-FFF2-40B4-BE49-F238E27FC236}">
                            <a16:creationId xmlns:a16="http://schemas.microsoft.com/office/drawing/2014/main" id="{0C13B4EA-110D-4CEF-9FAE-8DE81E23E137}"/>
                          </a:ext>
                        </a:extLst>
                      </p:cNvPr>
                      <p:cNvPicPr>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58738" y="0"/>
                        <a:ext cx="246063" cy="246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 name="Rectangle 3">
            <a:extLst>
              <a:ext uri="{FF2B5EF4-FFF2-40B4-BE49-F238E27FC236}">
                <a16:creationId xmlns:a16="http://schemas.microsoft.com/office/drawing/2014/main" id="{2AF22FC7-4265-4A92-B1A2-891BBA1DAAEC}"/>
              </a:ext>
            </a:extLst>
          </p:cNvPr>
          <p:cNvSpPr>
            <a:spLocks noChangeArrowheads="1"/>
          </p:cNvSpPr>
          <p:nvPr userDrawn="1"/>
        </p:nvSpPr>
        <p:spPr bwMode="auto">
          <a:xfrm>
            <a:off x="95250" y="9717088"/>
            <a:ext cx="2339975" cy="608012"/>
          </a:xfrm>
          <a:prstGeom prst="rect">
            <a:avLst/>
          </a:prstGeom>
          <a:gradFill rotWithShape="1">
            <a:gsLst>
              <a:gs pos="0">
                <a:srgbClr val="A6CD1E"/>
              </a:gs>
              <a:gs pos="100000">
                <a:srgbClr val="7FB710"/>
              </a:gs>
            </a:gsLst>
            <a:lin ang="5400000" scaled="1"/>
          </a:gradFill>
          <a:ln>
            <a:noFill/>
          </a:ln>
          <a:effec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defRPr/>
            </a:pPr>
            <a:endParaRPr lang="fr-FR" altLang="fr-FR"/>
          </a:p>
        </p:txBody>
      </p:sp>
      <p:sp>
        <p:nvSpPr>
          <p:cNvPr id="5" name="Rectangle 4">
            <a:extLst>
              <a:ext uri="{FF2B5EF4-FFF2-40B4-BE49-F238E27FC236}">
                <a16:creationId xmlns:a16="http://schemas.microsoft.com/office/drawing/2014/main" id="{C949542C-A1C6-431F-AC95-0A313C4D1807}"/>
              </a:ext>
            </a:extLst>
          </p:cNvPr>
          <p:cNvSpPr>
            <a:spLocks noChangeArrowheads="1"/>
          </p:cNvSpPr>
          <p:nvPr userDrawn="1"/>
        </p:nvSpPr>
        <p:spPr bwMode="auto">
          <a:xfrm>
            <a:off x="2424113" y="9717088"/>
            <a:ext cx="2339975" cy="608012"/>
          </a:xfrm>
          <a:prstGeom prst="rect">
            <a:avLst/>
          </a:prstGeom>
          <a:gradFill rotWithShape="1">
            <a:gsLst>
              <a:gs pos="0">
                <a:srgbClr val="FFCD19"/>
              </a:gs>
              <a:gs pos="100000">
                <a:srgbClr val="FFB70E"/>
              </a:gs>
            </a:gsLst>
            <a:lin ang="5400000" scaled="1"/>
          </a:gradFill>
          <a:ln>
            <a:noFill/>
          </a:ln>
          <a:effec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defRPr/>
            </a:pPr>
            <a:endParaRPr lang="fr-FR" altLang="fr-FR"/>
          </a:p>
        </p:txBody>
      </p:sp>
      <p:sp>
        <p:nvSpPr>
          <p:cNvPr id="6" name="Rectangle 5">
            <a:extLst>
              <a:ext uri="{FF2B5EF4-FFF2-40B4-BE49-F238E27FC236}">
                <a16:creationId xmlns:a16="http://schemas.microsoft.com/office/drawing/2014/main" id="{3BB2001E-68E5-4944-B43C-B6435D7419BB}"/>
              </a:ext>
            </a:extLst>
          </p:cNvPr>
          <p:cNvSpPr>
            <a:spLocks noChangeArrowheads="1"/>
          </p:cNvSpPr>
          <p:nvPr userDrawn="1"/>
        </p:nvSpPr>
        <p:spPr bwMode="auto">
          <a:xfrm>
            <a:off x="4751388" y="9717088"/>
            <a:ext cx="2339975" cy="608012"/>
          </a:xfrm>
          <a:prstGeom prst="rect">
            <a:avLst/>
          </a:prstGeom>
          <a:gradFill rotWithShape="1">
            <a:gsLst>
              <a:gs pos="0">
                <a:srgbClr val="FD9700"/>
              </a:gs>
              <a:gs pos="100000">
                <a:srgbClr val="FC6800"/>
              </a:gs>
            </a:gsLst>
            <a:lin ang="5400000" scaled="1"/>
          </a:gradFill>
          <a:ln>
            <a:noFill/>
          </a:ln>
          <a:effec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defRPr/>
            </a:pPr>
            <a:endParaRPr lang="fr-FR" altLang="fr-FR"/>
          </a:p>
        </p:txBody>
      </p:sp>
      <p:sp>
        <p:nvSpPr>
          <p:cNvPr id="7" name="Rectangle 3">
            <a:extLst>
              <a:ext uri="{FF2B5EF4-FFF2-40B4-BE49-F238E27FC236}">
                <a16:creationId xmlns:a16="http://schemas.microsoft.com/office/drawing/2014/main" id="{F56E71F6-BB63-4B90-B317-F6E520C0C7F9}"/>
              </a:ext>
            </a:extLst>
          </p:cNvPr>
          <p:cNvSpPr>
            <a:spLocks noChangeArrowheads="1"/>
          </p:cNvSpPr>
          <p:nvPr userDrawn="1">
            <p:custDataLst>
              <p:tags r:id="rId2"/>
            </p:custDataLst>
          </p:nvPr>
        </p:nvSpPr>
        <p:spPr bwMode="auto">
          <a:xfrm>
            <a:off x="250825" y="9759950"/>
            <a:ext cx="1981200" cy="549275"/>
          </a:xfrm>
          <a:prstGeom prst="rect">
            <a:avLst/>
          </a:prstGeom>
          <a:noFill/>
          <a:ln>
            <a:noFill/>
          </a:ln>
        </p:spPr>
        <p:txBody>
          <a:bodyPr lIns="0" tIns="0" rIns="0" bIns="0">
            <a:spAutoFit/>
          </a:bodyPr>
          <a:lstStyle>
            <a:lvl1pPr algn="ctr" defTabSz="1008063" eaLnBrk="0" hangingPunct="0">
              <a:buSzPct val="120000"/>
              <a:defRPr>
                <a:solidFill>
                  <a:schemeClr val="tx1"/>
                </a:solidFill>
                <a:latin typeface="Arial" panose="020B0604020202020204" pitchFamily="34" charset="0"/>
              </a:defRPr>
            </a:lvl1pPr>
            <a:lvl2pPr marL="1588" algn="ctr" defTabSz="1008063" eaLnBrk="0" hangingPunct="0">
              <a:buSzPct val="120000"/>
              <a:defRPr>
                <a:solidFill>
                  <a:schemeClr val="tx1"/>
                </a:solidFill>
                <a:latin typeface="Arial" panose="020B0604020202020204" pitchFamily="34" charset="0"/>
              </a:defRPr>
            </a:lvl2pPr>
            <a:lvl3pPr marL="163513" algn="ctr" defTabSz="1008063" eaLnBrk="0" hangingPunct="0">
              <a:defRPr>
                <a:solidFill>
                  <a:schemeClr val="tx1"/>
                </a:solidFill>
                <a:latin typeface="Arial" panose="020B0604020202020204" pitchFamily="34" charset="0"/>
              </a:defRPr>
            </a:lvl3pPr>
            <a:lvl4pPr marL="333375" algn="ctr" defTabSz="1008063" eaLnBrk="0" hangingPunct="0">
              <a:buSzPct val="89000"/>
              <a:defRPr>
                <a:solidFill>
                  <a:schemeClr val="tx1"/>
                </a:solidFill>
                <a:latin typeface="Arial" panose="020B0604020202020204" pitchFamily="34" charset="0"/>
              </a:defRPr>
            </a:lvl4pPr>
            <a:lvl5pPr marL="487363" algn="ctr" defTabSz="1008063" eaLnBrk="0" hangingPunct="0">
              <a:buSzPct val="75000"/>
              <a:defRPr>
                <a:solidFill>
                  <a:schemeClr val="tx1"/>
                </a:solidFill>
                <a:latin typeface="Arial" panose="020B0604020202020204" pitchFamily="34" charset="0"/>
              </a:defRPr>
            </a:lvl5pPr>
            <a:lvl6pPr marL="944563" algn="ctr" defTabSz="1008063" eaLnBrk="0" fontAlgn="base" hangingPunct="0">
              <a:spcBef>
                <a:spcPct val="0"/>
              </a:spcBef>
              <a:spcAft>
                <a:spcPct val="0"/>
              </a:spcAft>
              <a:buSzPct val="75000"/>
              <a:defRPr>
                <a:solidFill>
                  <a:schemeClr val="tx1"/>
                </a:solidFill>
                <a:latin typeface="Arial" panose="020B0604020202020204" pitchFamily="34" charset="0"/>
              </a:defRPr>
            </a:lvl6pPr>
            <a:lvl7pPr marL="1401763" algn="ctr" defTabSz="1008063" eaLnBrk="0" fontAlgn="base" hangingPunct="0">
              <a:spcBef>
                <a:spcPct val="0"/>
              </a:spcBef>
              <a:spcAft>
                <a:spcPct val="0"/>
              </a:spcAft>
              <a:buSzPct val="75000"/>
              <a:defRPr>
                <a:solidFill>
                  <a:schemeClr val="tx1"/>
                </a:solidFill>
                <a:latin typeface="Arial" panose="020B0604020202020204" pitchFamily="34" charset="0"/>
              </a:defRPr>
            </a:lvl7pPr>
            <a:lvl8pPr marL="1858963" algn="ctr" defTabSz="1008063" eaLnBrk="0" fontAlgn="base" hangingPunct="0">
              <a:spcBef>
                <a:spcPct val="0"/>
              </a:spcBef>
              <a:spcAft>
                <a:spcPct val="0"/>
              </a:spcAft>
              <a:buSzPct val="75000"/>
              <a:defRPr>
                <a:solidFill>
                  <a:schemeClr val="tx1"/>
                </a:solidFill>
                <a:latin typeface="Arial" panose="020B0604020202020204" pitchFamily="34" charset="0"/>
              </a:defRPr>
            </a:lvl8pPr>
            <a:lvl9pPr marL="2316163" algn="ctr" defTabSz="1008063" eaLnBrk="0" fontAlgn="base" hangingPunct="0">
              <a:spcBef>
                <a:spcPct val="0"/>
              </a:spcBef>
              <a:spcAft>
                <a:spcPct val="0"/>
              </a:spcAft>
              <a:buSzPct val="75000"/>
              <a:defRPr>
                <a:solidFill>
                  <a:schemeClr val="tx1"/>
                </a:solidFill>
                <a:latin typeface="Arial" panose="020B0604020202020204" pitchFamily="34" charset="0"/>
              </a:defRPr>
            </a:lvl9pPr>
          </a:lstStyle>
          <a:p>
            <a:pPr>
              <a:defRPr/>
            </a:pPr>
            <a:r>
              <a:rPr lang="fr-FR" altLang="fr-FR" sz="1800"/>
              <a:t>CHAUFFE-EAU</a:t>
            </a:r>
          </a:p>
          <a:p>
            <a:pPr>
              <a:defRPr/>
            </a:pPr>
            <a:r>
              <a:rPr lang="fr-FR" altLang="fr-FR" sz="1800"/>
              <a:t>SOLAIRE</a:t>
            </a:r>
          </a:p>
        </p:txBody>
      </p:sp>
      <p:sp>
        <p:nvSpPr>
          <p:cNvPr id="8" name="Rectangle 3">
            <a:extLst>
              <a:ext uri="{FF2B5EF4-FFF2-40B4-BE49-F238E27FC236}">
                <a16:creationId xmlns:a16="http://schemas.microsoft.com/office/drawing/2014/main" id="{04E27376-B2D9-4840-9EA6-B3B32CF36156}"/>
              </a:ext>
            </a:extLst>
          </p:cNvPr>
          <p:cNvSpPr>
            <a:spLocks noChangeArrowheads="1"/>
          </p:cNvSpPr>
          <p:nvPr userDrawn="1">
            <p:custDataLst>
              <p:tags r:id="rId3"/>
            </p:custDataLst>
          </p:nvPr>
        </p:nvSpPr>
        <p:spPr bwMode="auto">
          <a:xfrm>
            <a:off x="2536825" y="9759950"/>
            <a:ext cx="1981200" cy="549275"/>
          </a:xfrm>
          <a:prstGeom prst="rect">
            <a:avLst/>
          </a:prstGeom>
          <a:noFill/>
          <a:ln>
            <a:noFill/>
          </a:ln>
        </p:spPr>
        <p:txBody>
          <a:bodyPr lIns="0" tIns="0" rIns="0" bIns="0">
            <a:spAutoFit/>
          </a:bodyPr>
          <a:lstStyle>
            <a:lvl1pPr algn="ctr" defTabSz="1008063" eaLnBrk="0" hangingPunct="0">
              <a:buSzPct val="120000"/>
              <a:defRPr>
                <a:solidFill>
                  <a:schemeClr val="tx1"/>
                </a:solidFill>
                <a:latin typeface="Arial" panose="020B0604020202020204" pitchFamily="34" charset="0"/>
              </a:defRPr>
            </a:lvl1pPr>
            <a:lvl2pPr marL="1588" algn="ctr" defTabSz="1008063" eaLnBrk="0" hangingPunct="0">
              <a:buSzPct val="120000"/>
              <a:defRPr>
                <a:solidFill>
                  <a:schemeClr val="tx1"/>
                </a:solidFill>
                <a:latin typeface="Arial" panose="020B0604020202020204" pitchFamily="34" charset="0"/>
              </a:defRPr>
            </a:lvl2pPr>
            <a:lvl3pPr marL="163513" algn="ctr" defTabSz="1008063" eaLnBrk="0" hangingPunct="0">
              <a:defRPr>
                <a:solidFill>
                  <a:schemeClr val="tx1"/>
                </a:solidFill>
                <a:latin typeface="Arial" panose="020B0604020202020204" pitchFamily="34" charset="0"/>
              </a:defRPr>
            </a:lvl3pPr>
            <a:lvl4pPr marL="333375" algn="ctr" defTabSz="1008063" eaLnBrk="0" hangingPunct="0">
              <a:buSzPct val="89000"/>
              <a:defRPr>
                <a:solidFill>
                  <a:schemeClr val="tx1"/>
                </a:solidFill>
                <a:latin typeface="Arial" panose="020B0604020202020204" pitchFamily="34" charset="0"/>
              </a:defRPr>
            </a:lvl4pPr>
            <a:lvl5pPr marL="487363" algn="ctr" defTabSz="1008063" eaLnBrk="0" hangingPunct="0">
              <a:buSzPct val="75000"/>
              <a:defRPr>
                <a:solidFill>
                  <a:schemeClr val="tx1"/>
                </a:solidFill>
                <a:latin typeface="Arial" panose="020B0604020202020204" pitchFamily="34" charset="0"/>
              </a:defRPr>
            </a:lvl5pPr>
            <a:lvl6pPr marL="944563" algn="ctr" defTabSz="1008063" eaLnBrk="0" fontAlgn="base" hangingPunct="0">
              <a:spcBef>
                <a:spcPct val="0"/>
              </a:spcBef>
              <a:spcAft>
                <a:spcPct val="0"/>
              </a:spcAft>
              <a:buSzPct val="75000"/>
              <a:defRPr>
                <a:solidFill>
                  <a:schemeClr val="tx1"/>
                </a:solidFill>
                <a:latin typeface="Arial" panose="020B0604020202020204" pitchFamily="34" charset="0"/>
              </a:defRPr>
            </a:lvl6pPr>
            <a:lvl7pPr marL="1401763" algn="ctr" defTabSz="1008063" eaLnBrk="0" fontAlgn="base" hangingPunct="0">
              <a:spcBef>
                <a:spcPct val="0"/>
              </a:spcBef>
              <a:spcAft>
                <a:spcPct val="0"/>
              </a:spcAft>
              <a:buSzPct val="75000"/>
              <a:defRPr>
                <a:solidFill>
                  <a:schemeClr val="tx1"/>
                </a:solidFill>
                <a:latin typeface="Arial" panose="020B0604020202020204" pitchFamily="34" charset="0"/>
              </a:defRPr>
            </a:lvl7pPr>
            <a:lvl8pPr marL="1858963" algn="ctr" defTabSz="1008063" eaLnBrk="0" fontAlgn="base" hangingPunct="0">
              <a:spcBef>
                <a:spcPct val="0"/>
              </a:spcBef>
              <a:spcAft>
                <a:spcPct val="0"/>
              </a:spcAft>
              <a:buSzPct val="75000"/>
              <a:defRPr>
                <a:solidFill>
                  <a:schemeClr val="tx1"/>
                </a:solidFill>
                <a:latin typeface="Arial" panose="020B0604020202020204" pitchFamily="34" charset="0"/>
              </a:defRPr>
            </a:lvl8pPr>
            <a:lvl9pPr marL="2316163" algn="ctr" defTabSz="1008063" eaLnBrk="0" fontAlgn="base" hangingPunct="0">
              <a:spcBef>
                <a:spcPct val="0"/>
              </a:spcBef>
              <a:spcAft>
                <a:spcPct val="0"/>
              </a:spcAft>
              <a:buSzPct val="75000"/>
              <a:defRPr>
                <a:solidFill>
                  <a:schemeClr val="tx1"/>
                </a:solidFill>
                <a:latin typeface="Arial" panose="020B0604020202020204" pitchFamily="34" charset="0"/>
              </a:defRPr>
            </a:lvl9pPr>
          </a:lstStyle>
          <a:p>
            <a:pPr>
              <a:defRPr/>
            </a:pPr>
            <a:r>
              <a:rPr lang="fr-FR" altLang="fr-FR" sz="1800"/>
              <a:t>CHAUFFAGE</a:t>
            </a:r>
          </a:p>
          <a:p>
            <a:pPr>
              <a:defRPr/>
            </a:pPr>
            <a:r>
              <a:rPr lang="fr-FR" altLang="fr-FR" sz="1800"/>
              <a:t>SOLAIRE</a:t>
            </a:r>
          </a:p>
        </p:txBody>
      </p:sp>
      <p:sp>
        <p:nvSpPr>
          <p:cNvPr id="9" name="Rectangle 3">
            <a:extLst>
              <a:ext uri="{FF2B5EF4-FFF2-40B4-BE49-F238E27FC236}">
                <a16:creationId xmlns:a16="http://schemas.microsoft.com/office/drawing/2014/main" id="{1542A8A8-DF99-428A-B1C9-188F21F5E317}"/>
              </a:ext>
            </a:extLst>
          </p:cNvPr>
          <p:cNvSpPr>
            <a:spLocks noChangeArrowheads="1"/>
          </p:cNvSpPr>
          <p:nvPr userDrawn="1">
            <p:custDataLst>
              <p:tags r:id="rId4"/>
            </p:custDataLst>
          </p:nvPr>
        </p:nvSpPr>
        <p:spPr bwMode="auto">
          <a:xfrm>
            <a:off x="4918075" y="9759950"/>
            <a:ext cx="1981200" cy="549275"/>
          </a:xfrm>
          <a:prstGeom prst="rect">
            <a:avLst/>
          </a:prstGeom>
          <a:noFill/>
          <a:ln>
            <a:noFill/>
          </a:ln>
        </p:spPr>
        <p:txBody>
          <a:bodyPr lIns="0" tIns="0" rIns="0" bIns="0">
            <a:spAutoFit/>
          </a:bodyPr>
          <a:lstStyle>
            <a:lvl1pPr algn="ctr" defTabSz="1008063" eaLnBrk="0" hangingPunct="0">
              <a:buSzPct val="120000"/>
              <a:defRPr>
                <a:solidFill>
                  <a:schemeClr val="tx1"/>
                </a:solidFill>
                <a:latin typeface="Arial" panose="020B0604020202020204" pitchFamily="34" charset="0"/>
              </a:defRPr>
            </a:lvl1pPr>
            <a:lvl2pPr marL="1588" algn="ctr" defTabSz="1008063" eaLnBrk="0" hangingPunct="0">
              <a:buSzPct val="120000"/>
              <a:defRPr>
                <a:solidFill>
                  <a:schemeClr val="tx1"/>
                </a:solidFill>
                <a:latin typeface="Arial" panose="020B0604020202020204" pitchFamily="34" charset="0"/>
              </a:defRPr>
            </a:lvl2pPr>
            <a:lvl3pPr marL="163513" algn="ctr" defTabSz="1008063" eaLnBrk="0" hangingPunct="0">
              <a:defRPr>
                <a:solidFill>
                  <a:schemeClr val="tx1"/>
                </a:solidFill>
                <a:latin typeface="Arial" panose="020B0604020202020204" pitchFamily="34" charset="0"/>
              </a:defRPr>
            </a:lvl3pPr>
            <a:lvl4pPr marL="333375" algn="ctr" defTabSz="1008063" eaLnBrk="0" hangingPunct="0">
              <a:buSzPct val="89000"/>
              <a:defRPr>
                <a:solidFill>
                  <a:schemeClr val="tx1"/>
                </a:solidFill>
                <a:latin typeface="Arial" panose="020B0604020202020204" pitchFamily="34" charset="0"/>
              </a:defRPr>
            </a:lvl4pPr>
            <a:lvl5pPr marL="487363" algn="ctr" defTabSz="1008063" eaLnBrk="0" hangingPunct="0">
              <a:buSzPct val="75000"/>
              <a:defRPr>
                <a:solidFill>
                  <a:schemeClr val="tx1"/>
                </a:solidFill>
                <a:latin typeface="Arial" panose="020B0604020202020204" pitchFamily="34" charset="0"/>
              </a:defRPr>
            </a:lvl5pPr>
            <a:lvl6pPr marL="944563" algn="ctr" defTabSz="1008063" eaLnBrk="0" fontAlgn="base" hangingPunct="0">
              <a:spcBef>
                <a:spcPct val="0"/>
              </a:spcBef>
              <a:spcAft>
                <a:spcPct val="0"/>
              </a:spcAft>
              <a:buSzPct val="75000"/>
              <a:defRPr>
                <a:solidFill>
                  <a:schemeClr val="tx1"/>
                </a:solidFill>
                <a:latin typeface="Arial" panose="020B0604020202020204" pitchFamily="34" charset="0"/>
              </a:defRPr>
            </a:lvl6pPr>
            <a:lvl7pPr marL="1401763" algn="ctr" defTabSz="1008063" eaLnBrk="0" fontAlgn="base" hangingPunct="0">
              <a:spcBef>
                <a:spcPct val="0"/>
              </a:spcBef>
              <a:spcAft>
                <a:spcPct val="0"/>
              </a:spcAft>
              <a:buSzPct val="75000"/>
              <a:defRPr>
                <a:solidFill>
                  <a:schemeClr val="tx1"/>
                </a:solidFill>
                <a:latin typeface="Arial" panose="020B0604020202020204" pitchFamily="34" charset="0"/>
              </a:defRPr>
            </a:lvl7pPr>
            <a:lvl8pPr marL="1858963" algn="ctr" defTabSz="1008063" eaLnBrk="0" fontAlgn="base" hangingPunct="0">
              <a:spcBef>
                <a:spcPct val="0"/>
              </a:spcBef>
              <a:spcAft>
                <a:spcPct val="0"/>
              </a:spcAft>
              <a:buSzPct val="75000"/>
              <a:defRPr>
                <a:solidFill>
                  <a:schemeClr val="tx1"/>
                </a:solidFill>
                <a:latin typeface="Arial" panose="020B0604020202020204" pitchFamily="34" charset="0"/>
              </a:defRPr>
            </a:lvl8pPr>
            <a:lvl9pPr marL="2316163" algn="ctr" defTabSz="1008063" eaLnBrk="0" fontAlgn="base" hangingPunct="0">
              <a:spcBef>
                <a:spcPct val="0"/>
              </a:spcBef>
              <a:spcAft>
                <a:spcPct val="0"/>
              </a:spcAft>
              <a:buSzPct val="75000"/>
              <a:defRPr>
                <a:solidFill>
                  <a:schemeClr val="tx1"/>
                </a:solidFill>
                <a:latin typeface="Arial" panose="020B0604020202020204" pitchFamily="34" charset="0"/>
              </a:defRPr>
            </a:lvl9pPr>
          </a:lstStyle>
          <a:p>
            <a:pPr>
              <a:defRPr/>
            </a:pPr>
            <a:r>
              <a:rPr lang="fr-FR" altLang="fr-FR" sz="1800"/>
              <a:t>CHAUFFAGE</a:t>
            </a:r>
          </a:p>
          <a:p>
            <a:pPr>
              <a:defRPr/>
            </a:pPr>
            <a:r>
              <a:rPr lang="fr-FR" altLang="fr-FR" sz="1800"/>
              <a:t>PISCINE</a:t>
            </a:r>
          </a:p>
        </p:txBody>
      </p:sp>
      <p:sp>
        <p:nvSpPr>
          <p:cNvPr id="10" name="Rectangle 9">
            <a:extLst>
              <a:ext uri="{FF2B5EF4-FFF2-40B4-BE49-F238E27FC236}">
                <a16:creationId xmlns:a16="http://schemas.microsoft.com/office/drawing/2014/main" id="{15739729-1970-4B9E-A479-6A143358F21D}"/>
              </a:ext>
            </a:extLst>
          </p:cNvPr>
          <p:cNvSpPr>
            <a:spLocks noChangeArrowheads="1"/>
          </p:cNvSpPr>
          <p:nvPr userDrawn="1">
            <p:custDataLst>
              <p:tags r:id="rId5"/>
            </p:custDataLst>
          </p:nvPr>
        </p:nvSpPr>
        <p:spPr bwMode="auto">
          <a:xfrm>
            <a:off x="95250" y="960438"/>
            <a:ext cx="7018338" cy="360362"/>
          </a:xfrm>
          <a:prstGeom prst="rect">
            <a:avLst/>
          </a:prstGeom>
          <a:gradFill rotWithShape="1">
            <a:gsLst>
              <a:gs pos="0">
                <a:srgbClr val="585858"/>
              </a:gs>
              <a:gs pos="100000">
                <a:srgbClr val="3B3B3B"/>
              </a:gs>
            </a:gsLst>
            <a:lin ang="5400000" scaled="1"/>
          </a:gradFill>
          <a:ln>
            <a:noFill/>
          </a:ln>
          <a:effec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defRPr/>
            </a:pPr>
            <a:endParaRPr lang="fr-FR" altLang="fr-FR"/>
          </a:p>
        </p:txBody>
      </p:sp>
      <p:pic>
        <p:nvPicPr>
          <p:cNvPr id="11" name="Picture 10">
            <a:extLst>
              <a:ext uri="{FF2B5EF4-FFF2-40B4-BE49-F238E27FC236}">
                <a16:creationId xmlns:a16="http://schemas.microsoft.com/office/drawing/2014/main" id="{88C2E54D-6721-4326-888E-A0666A9F9962}"/>
              </a:ext>
            </a:extLst>
          </p:cNvPr>
          <p:cNvPicPr>
            <a:picLocks noChangeAspect="1" noChangeArrowheads="1"/>
          </p:cNvPicPr>
          <p:nvPr userDrawn="1"/>
        </p:nvPicPr>
        <p:blipFill>
          <a:blip r:embed="rId10">
            <a:extLst>
              <a:ext uri="{28A0092B-C50C-407E-A947-70E740481C1C}">
                <a14:useLocalDpi xmlns:a14="http://schemas.microsoft.com/office/drawing/2010/main" val="0"/>
              </a:ext>
            </a:extLst>
          </a:blip>
          <a:srcRect r="90993" b="21513"/>
          <a:stretch>
            <a:fillRect/>
          </a:stretch>
        </p:blipFill>
        <p:spPr bwMode="auto">
          <a:xfrm>
            <a:off x="119063" y="38100"/>
            <a:ext cx="896937" cy="881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3">
            <a:extLst>
              <a:ext uri="{FF2B5EF4-FFF2-40B4-BE49-F238E27FC236}">
                <a16:creationId xmlns:a16="http://schemas.microsoft.com/office/drawing/2014/main" id="{1549515F-707B-471E-BD94-B3B956374857}"/>
              </a:ext>
            </a:extLst>
          </p:cNvPr>
          <p:cNvSpPr>
            <a:spLocks noChangeArrowheads="1"/>
          </p:cNvSpPr>
          <p:nvPr userDrawn="1">
            <p:custDataLst>
              <p:tags r:id="rId6"/>
            </p:custDataLst>
          </p:nvPr>
        </p:nvSpPr>
        <p:spPr bwMode="auto">
          <a:xfrm>
            <a:off x="1079500" y="244475"/>
            <a:ext cx="2505075" cy="609600"/>
          </a:xfrm>
          <a:prstGeom prst="rect">
            <a:avLst/>
          </a:prstGeom>
          <a:noFill/>
          <a:ln>
            <a:noFill/>
          </a:ln>
        </p:spPr>
        <p:txBody>
          <a:bodyPr lIns="0" tIns="0" rIns="0" bIns="0">
            <a:spAutoFit/>
          </a:bodyPr>
          <a:lstStyle>
            <a:lvl1pPr algn="ctr" defTabSz="1008063" eaLnBrk="0" hangingPunct="0">
              <a:buSzPct val="120000"/>
              <a:defRPr>
                <a:solidFill>
                  <a:schemeClr val="tx1"/>
                </a:solidFill>
                <a:latin typeface="Arial" panose="020B0604020202020204" pitchFamily="34" charset="0"/>
              </a:defRPr>
            </a:lvl1pPr>
            <a:lvl2pPr marL="1588" algn="ctr" defTabSz="1008063" eaLnBrk="0" hangingPunct="0">
              <a:buSzPct val="120000"/>
              <a:defRPr>
                <a:solidFill>
                  <a:schemeClr val="tx1"/>
                </a:solidFill>
                <a:latin typeface="Arial" panose="020B0604020202020204" pitchFamily="34" charset="0"/>
              </a:defRPr>
            </a:lvl2pPr>
            <a:lvl3pPr marL="163513" algn="ctr" defTabSz="1008063" eaLnBrk="0" hangingPunct="0">
              <a:defRPr>
                <a:solidFill>
                  <a:schemeClr val="tx1"/>
                </a:solidFill>
                <a:latin typeface="Arial" panose="020B0604020202020204" pitchFamily="34" charset="0"/>
              </a:defRPr>
            </a:lvl3pPr>
            <a:lvl4pPr marL="333375" algn="ctr" defTabSz="1008063" eaLnBrk="0" hangingPunct="0">
              <a:buSzPct val="89000"/>
              <a:defRPr>
                <a:solidFill>
                  <a:schemeClr val="tx1"/>
                </a:solidFill>
                <a:latin typeface="Arial" panose="020B0604020202020204" pitchFamily="34" charset="0"/>
              </a:defRPr>
            </a:lvl4pPr>
            <a:lvl5pPr marL="487363" algn="ctr" defTabSz="1008063" eaLnBrk="0" hangingPunct="0">
              <a:buSzPct val="75000"/>
              <a:defRPr>
                <a:solidFill>
                  <a:schemeClr val="tx1"/>
                </a:solidFill>
                <a:latin typeface="Arial" panose="020B0604020202020204" pitchFamily="34" charset="0"/>
              </a:defRPr>
            </a:lvl5pPr>
            <a:lvl6pPr marL="944563" algn="ctr" defTabSz="1008063" eaLnBrk="0" fontAlgn="base" hangingPunct="0">
              <a:spcBef>
                <a:spcPct val="0"/>
              </a:spcBef>
              <a:spcAft>
                <a:spcPct val="0"/>
              </a:spcAft>
              <a:buSzPct val="75000"/>
              <a:defRPr>
                <a:solidFill>
                  <a:schemeClr val="tx1"/>
                </a:solidFill>
                <a:latin typeface="Arial" panose="020B0604020202020204" pitchFamily="34" charset="0"/>
              </a:defRPr>
            </a:lvl6pPr>
            <a:lvl7pPr marL="1401763" algn="ctr" defTabSz="1008063" eaLnBrk="0" fontAlgn="base" hangingPunct="0">
              <a:spcBef>
                <a:spcPct val="0"/>
              </a:spcBef>
              <a:spcAft>
                <a:spcPct val="0"/>
              </a:spcAft>
              <a:buSzPct val="75000"/>
              <a:defRPr>
                <a:solidFill>
                  <a:schemeClr val="tx1"/>
                </a:solidFill>
                <a:latin typeface="Arial" panose="020B0604020202020204" pitchFamily="34" charset="0"/>
              </a:defRPr>
            </a:lvl7pPr>
            <a:lvl8pPr marL="1858963" algn="ctr" defTabSz="1008063" eaLnBrk="0" fontAlgn="base" hangingPunct="0">
              <a:spcBef>
                <a:spcPct val="0"/>
              </a:spcBef>
              <a:spcAft>
                <a:spcPct val="0"/>
              </a:spcAft>
              <a:buSzPct val="75000"/>
              <a:defRPr>
                <a:solidFill>
                  <a:schemeClr val="tx1"/>
                </a:solidFill>
                <a:latin typeface="Arial" panose="020B0604020202020204" pitchFamily="34" charset="0"/>
              </a:defRPr>
            </a:lvl8pPr>
            <a:lvl9pPr marL="2316163" algn="ctr" defTabSz="1008063" eaLnBrk="0" fontAlgn="base" hangingPunct="0">
              <a:spcBef>
                <a:spcPct val="0"/>
              </a:spcBef>
              <a:spcAft>
                <a:spcPct val="0"/>
              </a:spcAft>
              <a:buSzPct val="75000"/>
              <a:defRPr>
                <a:solidFill>
                  <a:schemeClr val="tx1"/>
                </a:solidFill>
                <a:latin typeface="Arial" panose="020B0604020202020204" pitchFamily="34" charset="0"/>
              </a:defRPr>
            </a:lvl9pPr>
          </a:lstStyle>
          <a:p>
            <a:pPr>
              <a:defRPr/>
            </a:pPr>
            <a:r>
              <a:rPr lang="fr-FR" altLang="fr-FR" sz="1800"/>
              <a:t>FreeHeat</a:t>
            </a:r>
          </a:p>
        </p:txBody>
      </p:sp>
      <p:sp>
        <p:nvSpPr>
          <p:cNvPr id="13" name="Rectangle 3">
            <a:extLst>
              <a:ext uri="{FF2B5EF4-FFF2-40B4-BE49-F238E27FC236}">
                <a16:creationId xmlns:a16="http://schemas.microsoft.com/office/drawing/2014/main" id="{A3CE9FCB-26AF-45CB-8752-16948F37FDDF}"/>
              </a:ext>
            </a:extLst>
          </p:cNvPr>
          <p:cNvSpPr>
            <a:spLocks noChangeArrowheads="1"/>
          </p:cNvSpPr>
          <p:nvPr userDrawn="1">
            <p:custDataLst>
              <p:tags r:id="rId7"/>
            </p:custDataLst>
          </p:nvPr>
        </p:nvSpPr>
        <p:spPr bwMode="auto">
          <a:xfrm>
            <a:off x="174625" y="949325"/>
            <a:ext cx="6924675" cy="365125"/>
          </a:xfrm>
          <a:prstGeom prst="rect">
            <a:avLst/>
          </a:prstGeom>
          <a:noFill/>
          <a:ln>
            <a:noFill/>
          </a:ln>
        </p:spPr>
        <p:txBody>
          <a:bodyPr lIns="0" tIns="0" rIns="0" bIns="0">
            <a:spAutoFit/>
          </a:bodyPr>
          <a:lstStyle>
            <a:lvl1pPr algn="ctr" defTabSz="1008063" eaLnBrk="0" hangingPunct="0">
              <a:buSzPct val="120000"/>
              <a:defRPr>
                <a:solidFill>
                  <a:schemeClr val="tx1"/>
                </a:solidFill>
                <a:latin typeface="Arial" panose="020B0604020202020204" pitchFamily="34" charset="0"/>
              </a:defRPr>
            </a:lvl1pPr>
            <a:lvl2pPr marL="1588" algn="ctr" defTabSz="1008063" eaLnBrk="0" hangingPunct="0">
              <a:buSzPct val="120000"/>
              <a:defRPr>
                <a:solidFill>
                  <a:schemeClr val="tx1"/>
                </a:solidFill>
                <a:latin typeface="Arial" panose="020B0604020202020204" pitchFamily="34" charset="0"/>
              </a:defRPr>
            </a:lvl2pPr>
            <a:lvl3pPr marL="163513" algn="ctr" defTabSz="1008063" eaLnBrk="0" hangingPunct="0">
              <a:defRPr>
                <a:solidFill>
                  <a:schemeClr val="tx1"/>
                </a:solidFill>
                <a:latin typeface="Arial" panose="020B0604020202020204" pitchFamily="34" charset="0"/>
              </a:defRPr>
            </a:lvl3pPr>
            <a:lvl4pPr marL="333375" algn="ctr" defTabSz="1008063" eaLnBrk="0" hangingPunct="0">
              <a:buSzPct val="89000"/>
              <a:defRPr>
                <a:solidFill>
                  <a:schemeClr val="tx1"/>
                </a:solidFill>
                <a:latin typeface="Arial" panose="020B0604020202020204" pitchFamily="34" charset="0"/>
              </a:defRPr>
            </a:lvl4pPr>
            <a:lvl5pPr marL="487363" algn="ctr" defTabSz="1008063" eaLnBrk="0" hangingPunct="0">
              <a:buSzPct val="75000"/>
              <a:defRPr>
                <a:solidFill>
                  <a:schemeClr val="tx1"/>
                </a:solidFill>
                <a:latin typeface="Arial" panose="020B0604020202020204" pitchFamily="34" charset="0"/>
              </a:defRPr>
            </a:lvl5pPr>
            <a:lvl6pPr marL="944563" algn="ctr" defTabSz="1008063" eaLnBrk="0" fontAlgn="base" hangingPunct="0">
              <a:spcBef>
                <a:spcPct val="0"/>
              </a:spcBef>
              <a:spcAft>
                <a:spcPct val="0"/>
              </a:spcAft>
              <a:buSzPct val="75000"/>
              <a:defRPr>
                <a:solidFill>
                  <a:schemeClr val="tx1"/>
                </a:solidFill>
                <a:latin typeface="Arial" panose="020B0604020202020204" pitchFamily="34" charset="0"/>
              </a:defRPr>
            </a:lvl6pPr>
            <a:lvl7pPr marL="1401763" algn="ctr" defTabSz="1008063" eaLnBrk="0" fontAlgn="base" hangingPunct="0">
              <a:spcBef>
                <a:spcPct val="0"/>
              </a:spcBef>
              <a:spcAft>
                <a:spcPct val="0"/>
              </a:spcAft>
              <a:buSzPct val="75000"/>
              <a:defRPr>
                <a:solidFill>
                  <a:schemeClr val="tx1"/>
                </a:solidFill>
                <a:latin typeface="Arial" panose="020B0604020202020204" pitchFamily="34" charset="0"/>
              </a:defRPr>
            </a:lvl7pPr>
            <a:lvl8pPr marL="1858963" algn="ctr" defTabSz="1008063" eaLnBrk="0" fontAlgn="base" hangingPunct="0">
              <a:spcBef>
                <a:spcPct val="0"/>
              </a:spcBef>
              <a:spcAft>
                <a:spcPct val="0"/>
              </a:spcAft>
              <a:buSzPct val="75000"/>
              <a:defRPr>
                <a:solidFill>
                  <a:schemeClr val="tx1"/>
                </a:solidFill>
                <a:latin typeface="Arial" panose="020B0604020202020204" pitchFamily="34" charset="0"/>
              </a:defRPr>
            </a:lvl8pPr>
            <a:lvl9pPr marL="2316163" algn="ctr" defTabSz="1008063" eaLnBrk="0" fontAlgn="base" hangingPunct="0">
              <a:spcBef>
                <a:spcPct val="0"/>
              </a:spcBef>
              <a:spcAft>
                <a:spcPct val="0"/>
              </a:spcAft>
              <a:buSzPct val="75000"/>
              <a:defRPr>
                <a:solidFill>
                  <a:schemeClr val="tx1"/>
                </a:solidFill>
                <a:latin typeface="Arial" panose="020B0604020202020204" pitchFamily="34" charset="0"/>
              </a:defRPr>
            </a:lvl9pPr>
          </a:lstStyle>
          <a:p>
            <a:pPr>
              <a:defRPr/>
            </a:pPr>
            <a:r>
              <a:rPr lang="fr-FR" altLang="fr-FR" sz="1800"/>
              <a:t>FreeHeat réinvente l’eau chaude pour vous !</a:t>
            </a:r>
          </a:p>
        </p:txBody>
      </p:sp>
      <p:sp>
        <p:nvSpPr>
          <p:cNvPr id="71693" name="Rectangle 13"/>
          <p:cNvSpPr>
            <a:spLocks noGrp="1" noChangeArrowheads="1"/>
          </p:cNvSpPr>
          <p:nvPr>
            <p:ph type="subTitle" idx="1"/>
          </p:nvPr>
        </p:nvSpPr>
        <p:spPr>
          <a:xfrm>
            <a:off x="1079500" y="5916613"/>
            <a:ext cx="5041900" cy="2668587"/>
          </a:xfrm>
        </p:spPr>
        <p:txBody>
          <a:bodyPr/>
          <a:lstStyle>
            <a:lvl1pPr marL="0" indent="0" algn="ctr">
              <a:defRPr smtClean="0"/>
            </a:lvl1pPr>
          </a:lstStyle>
          <a:p>
            <a:pPr lvl="0"/>
            <a:r>
              <a:rPr lang="fr-FR" altLang="fr-FR" noProof="0"/>
              <a:t>Click to edit Master subtitle style</a:t>
            </a:r>
          </a:p>
        </p:txBody>
      </p:sp>
    </p:spTree>
    <p:extLst>
      <p:ext uri="{BB962C8B-B14F-4D97-AF65-F5344CB8AC3E}">
        <p14:creationId xmlns:p14="http://schemas.microsoft.com/office/powerpoint/2010/main" val="4138186854"/>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gradFill rotWithShape="0">
          <a:gsLst>
            <a:gs pos="0">
              <a:schemeClr val="hlink"/>
            </a:gs>
            <a:gs pos="100000">
              <a:srgbClr val="FFFF00"/>
            </a:gs>
          </a:gsLst>
          <a:lin ang="0" scaled="1"/>
        </a:gradFill>
        <a:effectLst/>
      </p:bgPr>
    </p:bg>
    <p:spTree>
      <p:nvGrpSpPr>
        <p:cNvPr id="1" name=""/>
        <p:cNvGrpSpPr/>
        <p:nvPr/>
      </p:nvGrpSpPr>
      <p:grpSpPr>
        <a:xfrm>
          <a:off x="0" y="0"/>
          <a:ext cx="0" cy="0"/>
          <a:chOff x="0" y="0"/>
          <a:chExt cx="0" cy="0"/>
        </a:xfrm>
      </p:grpSpPr>
      <p:grpSp>
        <p:nvGrpSpPr>
          <p:cNvPr id="3" name="McK Title Elements">
            <a:extLst>
              <a:ext uri="{FF2B5EF4-FFF2-40B4-BE49-F238E27FC236}">
                <a16:creationId xmlns:a16="http://schemas.microsoft.com/office/drawing/2014/main" id="{8169E9D3-DFB8-4937-AC69-151AD6494F5A}"/>
              </a:ext>
            </a:extLst>
          </p:cNvPr>
          <p:cNvGrpSpPr>
            <a:grpSpLocks/>
          </p:cNvGrpSpPr>
          <p:nvPr/>
        </p:nvGrpSpPr>
        <p:grpSpPr bwMode="auto">
          <a:xfrm>
            <a:off x="2120900" y="3322638"/>
            <a:ext cx="4040188" cy="7007225"/>
            <a:chOff x="1663" y="1348"/>
            <a:chExt cx="3167" cy="2841"/>
          </a:xfrm>
        </p:grpSpPr>
        <p:sp>
          <p:nvSpPr>
            <p:cNvPr id="4" name="McK Confidential" hidden="1">
              <a:extLst>
                <a:ext uri="{FF2B5EF4-FFF2-40B4-BE49-F238E27FC236}">
                  <a16:creationId xmlns:a16="http://schemas.microsoft.com/office/drawing/2014/main" id="{D12FAC45-073C-4992-890D-4086451FABB8}"/>
                </a:ext>
              </a:extLst>
            </p:cNvPr>
            <p:cNvSpPr txBox="1">
              <a:spLocks noChangeArrowheads="1"/>
            </p:cNvSpPr>
            <p:nvPr userDrawn="1"/>
          </p:nvSpPr>
          <p:spPr bwMode="auto">
            <a:xfrm>
              <a:off x="1663" y="1348"/>
              <a:ext cx="936" cy="134"/>
            </a:xfrm>
            <a:prstGeom prst="rect">
              <a:avLst/>
            </a:prstGeom>
            <a:noFill/>
            <a:ln w="9525">
              <a:noFill/>
              <a:miter lim="800000"/>
              <a:headEnd/>
              <a:tailEnd/>
            </a:ln>
            <a:effectLst/>
          </p:spPr>
          <p:txBody>
            <a:bodyPr lIns="0" tIns="0" rIns="0" bIns="0">
              <a:spAutoFit/>
            </a:bodyPr>
            <a:lstStyle>
              <a:lvl1pPr defTabSz="1028700" eaLnBrk="0" hangingPunct="0">
                <a:defRPr sz="1300">
                  <a:solidFill>
                    <a:schemeClr val="tx1"/>
                  </a:solidFill>
                  <a:latin typeface="Arial" panose="020B0604020202020204" pitchFamily="34" charset="0"/>
                </a:defRPr>
              </a:lvl1pPr>
              <a:lvl2pPr marL="781050" indent="-300038" defTabSz="1028700" eaLnBrk="0" hangingPunct="0">
                <a:defRPr sz="1300">
                  <a:solidFill>
                    <a:schemeClr val="tx1"/>
                  </a:solidFill>
                  <a:latin typeface="Arial" panose="020B0604020202020204" pitchFamily="34" charset="0"/>
                </a:defRPr>
              </a:lvl2pPr>
              <a:lvl3pPr marL="1203325" indent="-241300" defTabSz="1028700" eaLnBrk="0" hangingPunct="0">
                <a:defRPr sz="1300">
                  <a:solidFill>
                    <a:schemeClr val="tx1"/>
                  </a:solidFill>
                  <a:latin typeface="Arial" panose="020B0604020202020204" pitchFamily="34" charset="0"/>
                </a:defRPr>
              </a:lvl3pPr>
              <a:lvl4pPr marL="1684338" indent="-241300" defTabSz="1028700" eaLnBrk="0" hangingPunct="0">
                <a:defRPr sz="1300">
                  <a:solidFill>
                    <a:schemeClr val="tx1"/>
                  </a:solidFill>
                  <a:latin typeface="Arial" panose="020B0604020202020204" pitchFamily="34" charset="0"/>
                </a:defRPr>
              </a:lvl4pPr>
              <a:lvl5pPr marL="2165350" indent="-241300" defTabSz="1028700" eaLnBrk="0" hangingPunct="0">
                <a:defRPr sz="1300">
                  <a:solidFill>
                    <a:schemeClr val="tx1"/>
                  </a:solidFill>
                  <a:latin typeface="Arial" panose="020B0604020202020204" pitchFamily="34" charset="0"/>
                </a:defRPr>
              </a:lvl5pPr>
              <a:lvl6pPr marL="2622550" indent="-241300" defTabSz="1028700" eaLnBrk="0" fontAlgn="base" hangingPunct="0">
                <a:spcBef>
                  <a:spcPct val="0"/>
                </a:spcBef>
                <a:spcAft>
                  <a:spcPct val="0"/>
                </a:spcAft>
                <a:defRPr sz="1300">
                  <a:solidFill>
                    <a:schemeClr val="tx1"/>
                  </a:solidFill>
                  <a:latin typeface="Arial" panose="020B0604020202020204" pitchFamily="34" charset="0"/>
                </a:defRPr>
              </a:lvl6pPr>
              <a:lvl7pPr marL="3079750" indent="-241300" defTabSz="1028700" eaLnBrk="0" fontAlgn="base" hangingPunct="0">
                <a:spcBef>
                  <a:spcPct val="0"/>
                </a:spcBef>
                <a:spcAft>
                  <a:spcPct val="0"/>
                </a:spcAft>
                <a:defRPr sz="1300">
                  <a:solidFill>
                    <a:schemeClr val="tx1"/>
                  </a:solidFill>
                  <a:latin typeface="Arial" panose="020B0604020202020204" pitchFamily="34" charset="0"/>
                </a:defRPr>
              </a:lvl7pPr>
              <a:lvl8pPr marL="3536950" indent="-241300" defTabSz="1028700" eaLnBrk="0" fontAlgn="base" hangingPunct="0">
                <a:spcBef>
                  <a:spcPct val="0"/>
                </a:spcBef>
                <a:spcAft>
                  <a:spcPct val="0"/>
                </a:spcAft>
                <a:defRPr sz="1300">
                  <a:solidFill>
                    <a:schemeClr val="tx1"/>
                  </a:solidFill>
                  <a:latin typeface="Arial" panose="020B0604020202020204" pitchFamily="34" charset="0"/>
                </a:defRPr>
              </a:lvl8pPr>
              <a:lvl9pPr marL="3994150" indent="-241300" defTabSz="1028700" eaLnBrk="0" fontAlgn="base" hangingPunct="0">
                <a:spcBef>
                  <a:spcPct val="0"/>
                </a:spcBef>
                <a:spcAft>
                  <a:spcPct val="0"/>
                </a:spcAft>
                <a:defRPr sz="1300">
                  <a:solidFill>
                    <a:schemeClr val="tx1"/>
                  </a:solidFill>
                  <a:latin typeface="Arial" panose="020B0604020202020204" pitchFamily="34" charset="0"/>
                </a:defRPr>
              </a:lvl9pPr>
            </a:lstStyle>
            <a:p>
              <a:pPr eaLnBrk="1" hangingPunct="1">
                <a:defRPr/>
              </a:pPr>
              <a:r>
                <a:rPr lang="fr-FR" altLang="fr-FR" sz="1600"/>
                <a:t>CONFIDENTIAL</a:t>
              </a:r>
            </a:p>
          </p:txBody>
        </p:sp>
        <p:sp>
          <p:nvSpPr>
            <p:cNvPr id="5" name="McK Document" hidden="1">
              <a:extLst>
                <a:ext uri="{FF2B5EF4-FFF2-40B4-BE49-F238E27FC236}">
                  <a16:creationId xmlns:a16="http://schemas.microsoft.com/office/drawing/2014/main" id="{9537382A-9ECD-45A8-B478-AC791D25D203}"/>
                </a:ext>
              </a:extLst>
            </p:cNvPr>
            <p:cNvSpPr txBox="1">
              <a:spLocks noChangeArrowheads="1"/>
            </p:cNvSpPr>
            <p:nvPr userDrawn="1"/>
          </p:nvSpPr>
          <p:spPr bwMode="auto">
            <a:xfrm>
              <a:off x="1663" y="3049"/>
              <a:ext cx="3167" cy="134"/>
            </a:xfrm>
            <a:prstGeom prst="rect">
              <a:avLst/>
            </a:prstGeom>
            <a:noFill/>
            <a:ln w="9525">
              <a:noFill/>
              <a:miter lim="800000"/>
              <a:headEnd/>
              <a:tailEnd/>
            </a:ln>
            <a:effectLst/>
          </p:spPr>
          <p:txBody>
            <a:bodyPr lIns="0" tIns="0" rIns="0" bIns="0" anchor="b">
              <a:spAutoFit/>
            </a:bodyPr>
            <a:lstStyle>
              <a:lvl1pPr defTabSz="1028700" eaLnBrk="0" hangingPunct="0">
                <a:defRPr sz="1300">
                  <a:solidFill>
                    <a:schemeClr val="tx1"/>
                  </a:solidFill>
                  <a:latin typeface="Arial" panose="020B0604020202020204" pitchFamily="34" charset="0"/>
                </a:defRPr>
              </a:lvl1pPr>
              <a:lvl2pPr marL="781050" indent="-300038" defTabSz="1028700" eaLnBrk="0" hangingPunct="0">
                <a:defRPr sz="1300">
                  <a:solidFill>
                    <a:schemeClr val="tx1"/>
                  </a:solidFill>
                  <a:latin typeface="Arial" panose="020B0604020202020204" pitchFamily="34" charset="0"/>
                </a:defRPr>
              </a:lvl2pPr>
              <a:lvl3pPr marL="1203325" indent="-241300" defTabSz="1028700" eaLnBrk="0" hangingPunct="0">
                <a:defRPr sz="1300">
                  <a:solidFill>
                    <a:schemeClr val="tx1"/>
                  </a:solidFill>
                  <a:latin typeface="Arial" panose="020B0604020202020204" pitchFamily="34" charset="0"/>
                </a:defRPr>
              </a:lvl3pPr>
              <a:lvl4pPr marL="1684338" indent="-241300" defTabSz="1028700" eaLnBrk="0" hangingPunct="0">
                <a:defRPr sz="1300">
                  <a:solidFill>
                    <a:schemeClr val="tx1"/>
                  </a:solidFill>
                  <a:latin typeface="Arial" panose="020B0604020202020204" pitchFamily="34" charset="0"/>
                </a:defRPr>
              </a:lvl4pPr>
              <a:lvl5pPr marL="2165350" indent="-241300" defTabSz="1028700" eaLnBrk="0" hangingPunct="0">
                <a:defRPr sz="1300">
                  <a:solidFill>
                    <a:schemeClr val="tx1"/>
                  </a:solidFill>
                  <a:latin typeface="Arial" panose="020B0604020202020204" pitchFamily="34" charset="0"/>
                </a:defRPr>
              </a:lvl5pPr>
              <a:lvl6pPr marL="2622550" indent="-241300" defTabSz="1028700" eaLnBrk="0" fontAlgn="base" hangingPunct="0">
                <a:spcBef>
                  <a:spcPct val="0"/>
                </a:spcBef>
                <a:spcAft>
                  <a:spcPct val="0"/>
                </a:spcAft>
                <a:defRPr sz="1300">
                  <a:solidFill>
                    <a:schemeClr val="tx1"/>
                  </a:solidFill>
                  <a:latin typeface="Arial" panose="020B0604020202020204" pitchFamily="34" charset="0"/>
                </a:defRPr>
              </a:lvl6pPr>
              <a:lvl7pPr marL="3079750" indent="-241300" defTabSz="1028700" eaLnBrk="0" fontAlgn="base" hangingPunct="0">
                <a:spcBef>
                  <a:spcPct val="0"/>
                </a:spcBef>
                <a:spcAft>
                  <a:spcPct val="0"/>
                </a:spcAft>
                <a:defRPr sz="1300">
                  <a:solidFill>
                    <a:schemeClr val="tx1"/>
                  </a:solidFill>
                  <a:latin typeface="Arial" panose="020B0604020202020204" pitchFamily="34" charset="0"/>
                </a:defRPr>
              </a:lvl7pPr>
              <a:lvl8pPr marL="3536950" indent="-241300" defTabSz="1028700" eaLnBrk="0" fontAlgn="base" hangingPunct="0">
                <a:spcBef>
                  <a:spcPct val="0"/>
                </a:spcBef>
                <a:spcAft>
                  <a:spcPct val="0"/>
                </a:spcAft>
                <a:defRPr sz="1300">
                  <a:solidFill>
                    <a:schemeClr val="tx1"/>
                  </a:solidFill>
                  <a:latin typeface="Arial" panose="020B0604020202020204" pitchFamily="34" charset="0"/>
                </a:defRPr>
              </a:lvl8pPr>
              <a:lvl9pPr marL="3994150" indent="-241300" defTabSz="1028700" eaLnBrk="0" fontAlgn="base" hangingPunct="0">
                <a:spcBef>
                  <a:spcPct val="0"/>
                </a:spcBef>
                <a:spcAft>
                  <a:spcPct val="0"/>
                </a:spcAft>
                <a:defRPr sz="1300">
                  <a:solidFill>
                    <a:schemeClr val="tx1"/>
                  </a:solidFill>
                  <a:latin typeface="Arial" panose="020B0604020202020204" pitchFamily="34" charset="0"/>
                </a:defRPr>
              </a:lvl9pPr>
            </a:lstStyle>
            <a:p>
              <a:pPr eaLnBrk="1" hangingPunct="1">
                <a:defRPr/>
              </a:pPr>
              <a:r>
                <a:rPr lang="fr-FR" altLang="fr-FR" sz="1600"/>
                <a:t>Document</a:t>
              </a:r>
            </a:p>
          </p:txBody>
        </p:sp>
        <p:sp>
          <p:nvSpPr>
            <p:cNvPr id="6" name="McK Date" hidden="1">
              <a:extLst>
                <a:ext uri="{FF2B5EF4-FFF2-40B4-BE49-F238E27FC236}">
                  <a16:creationId xmlns:a16="http://schemas.microsoft.com/office/drawing/2014/main" id="{3B103DBE-9A6F-4BF4-8129-1F3CF9C92123}"/>
                </a:ext>
              </a:extLst>
            </p:cNvPr>
            <p:cNvSpPr txBox="1">
              <a:spLocks noChangeArrowheads="1"/>
            </p:cNvSpPr>
            <p:nvPr userDrawn="1"/>
          </p:nvSpPr>
          <p:spPr bwMode="auto">
            <a:xfrm>
              <a:off x="1663" y="3216"/>
              <a:ext cx="3167" cy="134"/>
            </a:xfrm>
            <a:prstGeom prst="rect">
              <a:avLst/>
            </a:prstGeom>
            <a:noFill/>
            <a:ln w="9525">
              <a:noFill/>
              <a:miter lim="800000"/>
              <a:headEnd/>
              <a:tailEnd/>
            </a:ln>
            <a:effectLst/>
          </p:spPr>
          <p:txBody>
            <a:bodyPr lIns="0" tIns="0" rIns="0" bIns="0">
              <a:spAutoFit/>
            </a:bodyPr>
            <a:lstStyle>
              <a:lvl1pPr defTabSz="1028700" eaLnBrk="0" hangingPunct="0">
                <a:defRPr sz="1300">
                  <a:solidFill>
                    <a:schemeClr val="tx1"/>
                  </a:solidFill>
                  <a:latin typeface="Arial" panose="020B0604020202020204" pitchFamily="34" charset="0"/>
                </a:defRPr>
              </a:lvl1pPr>
              <a:lvl2pPr marL="781050" indent="-300038" defTabSz="1028700" eaLnBrk="0" hangingPunct="0">
                <a:defRPr sz="1300">
                  <a:solidFill>
                    <a:schemeClr val="tx1"/>
                  </a:solidFill>
                  <a:latin typeface="Arial" panose="020B0604020202020204" pitchFamily="34" charset="0"/>
                </a:defRPr>
              </a:lvl2pPr>
              <a:lvl3pPr marL="1203325" indent="-241300" defTabSz="1028700" eaLnBrk="0" hangingPunct="0">
                <a:defRPr sz="1300">
                  <a:solidFill>
                    <a:schemeClr val="tx1"/>
                  </a:solidFill>
                  <a:latin typeface="Arial" panose="020B0604020202020204" pitchFamily="34" charset="0"/>
                </a:defRPr>
              </a:lvl3pPr>
              <a:lvl4pPr marL="1684338" indent="-241300" defTabSz="1028700" eaLnBrk="0" hangingPunct="0">
                <a:defRPr sz="1300">
                  <a:solidFill>
                    <a:schemeClr val="tx1"/>
                  </a:solidFill>
                  <a:latin typeface="Arial" panose="020B0604020202020204" pitchFamily="34" charset="0"/>
                </a:defRPr>
              </a:lvl4pPr>
              <a:lvl5pPr marL="2165350" indent="-241300" defTabSz="1028700" eaLnBrk="0" hangingPunct="0">
                <a:defRPr sz="1300">
                  <a:solidFill>
                    <a:schemeClr val="tx1"/>
                  </a:solidFill>
                  <a:latin typeface="Arial" panose="020B0604020202020204" pitchFamily="34" charset="0"/>
                </a:defRPr>
              </a:lvl5pPr>
              <a:lvl6pPr marL="2622550" indent="-241300" defTabSz="1028700" eaLnBrk="0" fontAlgn="base" hangingPunct="0">
                <a:spcBef>
                  <a:spcPct val="0"/>
                </a:spcBef>
                <a:spcAft>
                  <a:spcPct val="0"/>
                </a:spcAft>
                <a:defRPr sz="1300">
                  <a:solidFill>
                    <a:schemeClr val="tx1"/>
                  </a:solidFill>
                  <a:latin typeface="Arial" panose="020B0604020202020204" pitchFamily="34" charset="0"/>
                </a:defRPr>
              </a:lvl6pPr>
              <a:lvl7pPr marL="3079750" indent="-241300" defTabSz="1028700" eaLnBrk="0" fontAlgn="base" hangingPunct="0">
                <a:spcBef>
                  <a:spcPct val="0"/>
                </a:spcBef>
                <a:spcAft>
                  <a:spcPct val="0"/>
                </a:spcAft>
                <a:defRPr sz="1300">
                  <a:solidFill>
                    <a:schemeClr val="tx1"/>
                  </a:solidFill>
                  <a:latin typeface="Arial" panose="020B0604020202020204" pitchFamily="34" charset="0"/>
                </a:defRPr>
              </a:lvl7pPr>
              <a:lvl8pPr marL="3536950" indent="-241300" defTabSz="1028700" eaLnBrk="0" fontAlgn="base" hangingPunct="0">
                <a:spcBef>
                  <a:spcPct val="0"/>
                </a:spcBef>
                <a:spcAft>
                  <a:spcPct val="0"/>
                </a:spcAft>
                <a:defRPr sz="1300">
                  <a:solidFill>
                    <a:schemeClr val="tx1"/>
                  </a:solidFill>
                  <a:latin typeface="Arial" panose="020B0604020202020204" pitchFamily="34" charset="0"/>
                </a:defRPr>
              </a:lvl8pPr>
              <a:lvl9pPr marL="3994150" indent="-241300" defTabSz="1028700" eaLnBrk="0" fontAlgn="base" hangingPunct="0">
                <a:spcBef>
                  <a:spcPct val="0"/>
                </a:spcBef>
                <a:spcAft>
                  <a:spcPct val="0"/>
                </a:spcAft>
                <a:defRPr sz="1300">
                  <a:solidFill>
                    <a:schemeClr val="tx1"/>
                  </a:solidFill>
                  <a:latin typeface="Arial" panose="020B0604020202020204" pitchFamily="34" charset="0"/>
                </a:defRPr>
              </a:lvl9pPr>
            </a:lstStyle>
            <a:p>
              <a:pPr eaLnBrk="1" hangingPunct="1">
                <a:defRPr/>
              </a:pPr>
              <a:r>
                <a:rPr lang="fr-FR" altLang="fr-FR" sz="1600"/>
                <a:t>Date</a:t>
              </a:r>
            </a:p>
          </p:txBody>
        </p:sp>
        <p:sp>
          <p:nvSpPr>
            <p:cNvPr id="7" name="McK Disclaimer" hidden="1">
              <a:extLst>
                <a:ext uri="{FF2B5EF4-FFF2-40B4-BE49-F238E27FC236}">
                  <a16:creationId xmlns:a16="http://schemas.microsoft.com/office/drawing/2014/main" id="{CDD2750F-07A9-4669-88E6-DD6739B727DE}"/>
                </a:ext>
              </a:extLst>
            </p:cNvPr>
            <p:cNvSpPr>
              <a:spLocks noChangeArrowheads="1"/>
            </p:cNvSpPr>
            <p:nvPr userDrawn="1">
              <p:custDataLst>
                <p:tags r:id="rId1"/>
              </p:custDataLst>
            </p:nvPr>
          </p:nvSpPr>
          <p:spPr bwMode="auto">
            <a:xfrm>
              <a:off x="1663" y="3759"/>
              <a:ext cx="2303" cy="430"/>
            </a:xfrm>
            <a:prstGeom prst="rect">
              <a:avLst/>
            </a:prstGeom>
            <a:noFill/>
            <a:ln w="9525">
              <a:noFill/>
              <a:miter lim="800000"/>
              <a:headEnd/>
              <a:tailEnd/>
            </a:ln>
            <a:effectLst/>
          </p:spPr>
          <p:txBody>
            <a:bodyPr lIns="0" tIns="0" rIns="0" bIns="0" anchor="b">
              <a:spAutoFit/>
            </a:bodyPr>
            <a:lstStyle>
              <a:lvl1pPr defTabSz="904875" eaLnBrk="0" hangingPunct="0">
                <a:defRPr sz="1300">
                  <a:solidFill>
                    <a:schemeClr val="tx1"/>
                  </a:solidFill>
                  <a:latin typeface="Arial" panose="020B0604020202020204" pitchFamily="34" charset="0"/>
                </a:defRPr>
              </a:lvl1pPr>
              <a:lvl2pPr marL="781050" indent="-300038" defTabSz="904875" eaLnBrk="0" hangingPunct="0">
                <a:defRPr sz="1300">
                  <a:solidFill>
                    <a:schemeClr val="tx1"/>
                  </a:solidFill>
                  <a:latin typeface="Arial" panose="020B0604020202020204" pitchFamily="34" charset="0"/>
                </a:defRPr>
              </a:lvl2pPr>
              <a:lvl3pPr marL="1203325" indent="-241300" defTabSz="904875" eaLnBrk="0" hangingPunct="0">
                <a:defRPr sz="1300">
                  <a:solidFill>
                    <a:schemeClr val="tx1"/>
                  </a:solidFill>
                  <a:latin typeface="Arial" panose="020B0604020202020204" pitchFamily="34" charset="0"/>
                </a:defRPr>
              </a:lvl3pPr>
              <a:lvl4pPr marL="1684338" indent="-241300" defTabSz="904875" eaLnBrk="0" hangingPunct="0">
                <a:defRPr sz="1300">
                  <a:solidFill>
                    <a:schemeClr val="tx1"/>
                  </a:solidFill>
                  <a:latin typeface="Arial" panose="020B0604020202020204" pitchFamily="34" charset="0"/>
                </a:defRPr>
              </a:lvl4pPr>
              <a:lvl5pPr marL="2165350" indent="-241300" defTabSz="904875" eaLnBrk="0" hangingPunct="0">
                <a:defRPr sz="1300">
                  <a:solidFill>
                    <a:schemeClr val="tx1"/>
                  </a:solidFill>
                  <a:latin typeface="Arial" panose="020B0604020202020204" pitchFamily="34" charset="0"/>
                </a:defRPr>
              </a:lvl5pPr>
              <a:lvl6pPr marL="2622550" indent="-241300" defTabSz="904875" eaLnBrk="0" fontAlgn="base" hangingPunct="0">
                <a:spcBef>
                  <a:spcPct val="0"/>
                </a:spcBef>
                <a:spcAft>
                  <a:spcPct val="0"/>
                </a:spcAft>
                <a:defRPr sz="1300">
                  <a:solidFill>
                    <a:schemeClr val="tx1"/>
                  </a:solidFill>
                  <a:latin typeface="Arial" panose="020B0604020202020204" pitchFamily="34" charset="0"/>
                </a:defRPr>
              </a:lvl6pPr>
              <a:lvl7pPr marL="3079750" indent="-241300" defTabSz="904875" eaLnBrk="0" fontAlgn="base" hangingPunct="0">
                <a:spcBef>
                  <a:spcPct val="0"/>
                </a:spcBef>
                <a:spcAft>
                  <a:spcPct val="0"/>
                </a:spcAft>
                <a:defRPr sz="1300">
                  <a:solidFill>
                    <a:schemeClr val="tx1"/>
                  </a:solidFill>
                  <a:latin typeface="Arial" panose="020B0604020202020204" pitchFamily="34" charset="0"/>
                </a:defRPr>
              </a:lvl7pPr>
              <a:lvl8pPr marL="3536950" indent="-241300" defTabSz="904875" eaLnBrk="0" fontAlgn="base" hangingPunct="0">
                <a:spcBef>
                  <a:spcPct val="0"/>
                </a:spcBef>
                <a:spcAft>
                  <a:spcPct val="0"/>
                </a:spcAft>
                <a:defRPr sz="1300">
                  <a:solidFill>
                    <a:schemeClr val="tx1"/>
                  </a:solidFill>
                  <a:latin typeface="Arial" panose="020B0604020202020204" pitchFamily="34" charset="0"/>
                </a:defRPr>
              </a:lvl8pPr>
              <a:lvl9pPr marL="3994150" indent="-241300" defTabSz="904875" eaLnBrk="0" fontAlgn="base" hangingPunct="0">
                <a:spcBef>
                  <a:spcPct val="0"/>
                </a:spcBef>
                <a:spcAft>
                  <a:spcPct val="0"/>
                </a:spcAft>
                <a:defRPr sz="1300">
                  <a:solidFill>
                    <a:schemeClr val="tx1"/>
                  </a:solidFill>
                  <a:latin typeface="Arial" panose="020B0604020202020204" pitchFamily="34" charset="0"/>
                </a:defRPr>
              </a:lvl9pPr>
            </a:lstStyle>
            <a:p>
              <a:pPr>
                <a:defRPr/>
              </a:pPr>
              <a:r>
                <a:rPr lang="fr-FR" altLang="fr-FR" sz="1100"/>
                <a:t>This report is solely for the use of client personnel.  No part of it may be circulated, quoted, or reproduced for distribution outside the client organization without prior written approval from McKinsey &amp; Company. This material was used by McKinsey &amp; Company during an oral presentation; it is not a complete record of the discussion.</a:t>
              </a:r>
            </a:p>
          </p:txBody>
        </p:sp>
      </p:grpSp>
      <p:sp>
        <p:nvSpPr>
          <p:cNvPr id="13314" name="Rectangle 1026"/>
          <p:cNvSpPr>
            <a:spLocks noGrp="1" noChangeArrowheads="1"/>
          </p:cNvSpPr>
          <p:nvPr>
            <p:ph type="ctrTitle"/>
          </p:nvPr>
        </p:nvSpPr>
        <p:spPr>
          <a:xfrm>
            <a:off x="1839913" y="6619875"/>
            <a:ext cx="3846512" cy="1035050"/>
          </a:xfrm>
        </p:spPr>
        <p:txBody>
          <a:bodyPr/>
          <a:lstStyle>
            <a:lvl1pPr>
              <a:defRPr sz="3400" b="0">
                <a:solidFill>
                  <a:schemeClr val="tx1"/>
                </a:solidFill>
              </a:defRPr>
            </a:lvl1pPr>
          </a:lstStyle>
          <a:p>
            <a:r>
              <a:rPr lang="fr-FR"/>
              <a:t>Click to edit Master title style</a:t>
            </a:r>
          </a:p>
        </p:txBody>
      </p:sp>
      <p:sp>
        <p:nvSpPr>
          <p:cNvPr id="8" name="doc id">
            <a:extLst>
              <a:ext uri="{FF2B5EF4-FFF2-40B4-BE49-F238E27FC236}">
                <a16:creationId xmlns:a16="http://schemas.microsoft.com/office/drawing/2014/main" id="{EE1A88F5-3536-45DB-A1EF-941F0783D027}"/>
              </a:ext>
            </a:extLst>
          </p:cNvPr>
          <p:cNvSpPr>
            <a:spLocks noGrp="1" noChangeArrowheads="1"/>
          </p:cNvSpPr>
          <p:nvPr>
            <p:ph type="ftr" sz="quarter" idx="10"/>
          </p:nvPr>
        </p:nvSpPr>
        <p:spPr bwMode="auto">
          <a:xfrm>
            <a:off x="6784975" y="55563"/>
            <a:ext cx="236538" cy="190500"/>
          </a:xfrm>
          <a:prstGeom prst="rect">
            <a:avLst/>
          </a:prstGeom>
          <a:ln>
            <a:miter lim="800000"/>
            <a:headEnd/>
            <a:tailEnd/>
          </a:ln>
        </p:spPr>
        <p:txBody>
          <a:bodyPr vert="horz" wrap="none" lIns="0" tIns="0" rIns="0" bIns="0" numCol="1" anchor="t" anchorCtr="0" compatLnSpc="1">
            <a:prstTxWarp prst="textNoShape">
              <a:avLst/>
            </a:prstTxWarp>
          </a:bodyPr>
          <a:lstStyle>
            <a:lvl1pPr defTabSz="962025" eaLnBrk="1" hangingPunct="1">
              <a:defRPr/>
            </a:lvl1pPr>
          </a:lstStyle>
          <a:p>
            <a:pPr>
              <a:defRPr/>
            </a:pPr>
            <a:endParaRPr lang="fr-FR" altLang="fr-FR"/>
          </a:p>
        </p:txBody>
      </p:sp>
    </p:spTree>
    <p:extLst>
      <p:ext uri="{BB962C8B-B14F-4D97-AF65-F5344CB8AC3E}">
        <p14:creationId xmlns:p14="http://schemas.microsoft.com/office/powerpoint/2010/main" val="2105471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671691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338" y="6365875"/>
            <a:ext cx="5829300" cy="1966913"/>
          </a:xfrm>
        </p:spPr>
        <p:txBody>
          <a:bodyPr/>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541338" y="4198938"/>
            <a:ext cx="5829300" cy="21669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Tree>
    <p:extLst>
      <p:ext uri="{BB962C8B-B14F-4D97-AF65-F5344CB8AC3E}">
        <p14:creationId xmlns:p14="http://schemas.microsoft.com/office/powerpoint/2010/main" val="1174613689"/>
      </p:ext>
    </p:extLst>
  </p:cSld>
  <p:clrMapOvr>
    <a:masterClrMapping/>
  </p:clrMapOvr>
  <p:extLst>
    <p:ext uri="{DCECCB84-F9BA-43D5-87BE-67443E8EF086}">
      <p15:sldGuideLst xmlns:p15="http://schemas.microsoft.com/office/powerpoint/2012/main">
        <p15:guide id="1" orient="horz" pos="3288" userDrawn="1">
          <p15:clr>
            <a:srgbClr val="FBAE40"/>
          </p15:clr>
        </p15:guide>
        <p15:guide id="2" pos="2268"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93663" y="1876425"/>
            <a:ext cx="3221037" cy="1293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3467100" y="1876425"/>
            <a:ext cx="3221038" cy="1293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958999416"/>
      </p:ext>
    </p:extLst>
  </p:cSld>
  <p:clrMapOvr>
    <a:masterClrMapping/>
  </p:clrMapOvr>
  <p:extLst>
    <p:ext uri="{DCECCB84-F9BA-43D5-87BE-67443E8EF086}">
      <p15:sldGuideLst xmlns:p15="http://schemas.microsoft.com/office/powerpoint/2012/main">
        <p15:guide id="1" orient="horz" pos="3288" userDrawn="1">
          <p15:clr>
            <a:srgbClr val="FBAE40"/>
          </p15:clr>
        </p15:guide>
        <p15:guide id="2" pos="2268"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342900" y="396875"/>
            <a:ext cx="6172200" cy="1651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342900" y="2217738"/>
            <a:ext cx="3030538" cy="923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342900" y="3141663"/>
            <a:ext cx="3030538" cy="57070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3484563" y="2217738"/>
            <a:ext cx="3030537" cy="923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3484563" y="3141663"/>
            <a:ext cx="3030537" cy="57070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335575677"/>
      </p:ext>
    </p:extLst>
  </p:cSld>
  <p:clrMapOvr>
    <a:masterClrMapping/>
  </p:clrMapOvr>
  <p:extLst>
    <p:ext uri="{DCECCB84-F9BA-43D5-87BE-67443E8EF086}">
      <p15:sldGuideLst xmlns:p15="http://schemas.microsoft.com/office/powerpoint/2012/main">
        <p15:guide id="1" orient="horz" pos="3288" userDrawn="1">
          <p15:clr>
            <a:srgbClr val="FBAE40"/>
          </p15:clr>
        </p15:guide>
        <p15:guide id="2" pos="226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Tree>
    <p:extLst>
      <p:ext uri="{BB962C8B-B14F-4D97-AF65-F5344CB8AC3E}">
        <p14:creationId xmlns:p14="http://schemas.microsoft.com/office/powerpoint/2010/main" val="4220919600"/>
      </p:ext>
    </p:extLst>
  </p:cSld>
  <p:clrMapOvr>
    <a:masterClrMapping/>
  </p:clrMapOvr>
  <p:extLst>
    <p:ext uri="{DCECCB84-F9BA-43D5-87BE-67443E8EF086}">
      <p15:sldGuideLst xmlns:p15="http://schemas.microsoft.com/office/powerpoint/2012/main">
        <p15:guide id="1" orient="horz" pos="3288" userDrawn="1">
          <p15:clr>
            <a:srgbClr val="FBAE40"/>
          </p15:clr>
        </p15:guide>
        <p15:guide id="2" pos="2268"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666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93700"/>
            <a:ext cx="2255838" cy="1679575"/>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2681288" y="393700"/>
            <a:ext cx="3833812" cy="8455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342900" y="2073275"/>
            <a:ext cx="2255838" cy="67754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extLst>
      <p:ext uri="{BB962C8B-B14F-4D97-AF65-F5344CB8AC3E}">
        <p14:creationId xmlns:p14="http://schemas.microsoft.com/office/powerpoint/2010/main" val="3366022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613" y="6934200"/>
            <a:ext cx="4114800" cy="819150"/>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344613" y="885825"/>
            <a:ext cx="4114800" cy="5943600"/>
          </a:xfrm>
        </p:spPr>
        <p:txBody>
          <a:bodyPr lIns="0" tIns="0" rIns="0" bIns="0">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344613" y="7753350"/>
            <a:ext cx="4114800" cy="11620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Tree>
    <p:extLst>
      <p:ext uri="{BB962C8B-B14F-4D97-AF65-F5344CB8AC3E}">
        <p14:creationId xmlns:p14="http://schemas.microsoft.com/office/powerpoint/2010/main" val="3216794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317967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038725" y="339725"/>
            <a:ext cx="1649413" cy="2830513"/>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90488" y="339725"/>
            <a:ext cx="4795837" cy="2830513"/>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500832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Rectangle 33" hidden="1">
            <a:extLst>
              <a:ext uri="{FF2B5EF4-FFF2-40B4-BE49-F238E27FC236}">
                <a16:creationId xmlns:a16="http://schemas.microsoft.com/office/drawing/2014/main" id="{734F9CE3-B112-404E-87E2-34A3C52E1240}"/>
              </a:ext>
            </a:extLst>
          </p:cNvPr>
          <p:cNvGraphicFramePr>
            <a:graphicFrameLocks/>
          </p:cNvGraphicFramePr>
          <p:nvPr>
            <p:custDataLst>
              <p:tags r:id="rId14"/>
            </p:custDataLst>
            <p:extLst>
              <p:ext uri="{D42A27DB-BD31-4B8C-83A1-F6EECF244321}">
                <p14:modId xmlns:p14="http://schemas.microsoft.com/office/powerpoint/2010/main" val="1120653392"/>
              </p:ext>
            </p:extLst>
          </p:nvPr>
        </p:nvGraphicFramePr>
        <p:xfrm>
          <a:off x="-58738" y="0"/>
          <a:ext cx="246063" cy="246063"/>
        </p:xfrm>
        <a:graphic>
          <a:graphicData uri="http://schemas.openxmlformats.org/presentationml/2006/ole">
            <mc:AlternateContent xmlns:mc="http://schemas.openxmlformats.org/markup-compatibility/2006">
              <mc:Choice xmlns:v="urn:schemas-microsoft-com:vml" Requires="v">
                <p:oleObj name="Diapositive think-cell" r:id="rId15" imgW="0" imgH="0" progId="TCLayout.ActiveDocument.1">
                  <p:embed/>
                </p:oleObj>
              </mc:Choice>
              <mc:Fallback>
                <p:oleObj name="Diapositive think-cell" r:id="rId15" imgW="0" imgH="0" progId="TCLayout.ActiveDocument.1">
                  <p:embed/>
                  <p:pic>
                    <p:nvPicPr>
                      <p:cNvPr id="1026" name="Rectangle 33" hidden="1">
                        <a:extLst>
                          <a:ext uri="{FF2B5EF4-FFF2-40B4-BE49-F238E27FC236}">
                            <a16:creationId xmlns:a16="http://schemas.microsoft.com/office/drawing/2014/main" id="{734F9CE3-B112-404E-87E2-34A3C52E1240}"/>
                          </a:ext>
                        </a:extLst>
                      </p:cNvPr>
                      <p:cNvPicPr>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58738" y="0"/>
                        <a:ext cx="246063" cy="246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27" name="Rectangle 24">
            <a:extLst>
              <a:ext uri="{FF2B5EF4-FFF2-40B4-BE49-F238E27FC236}">
                <a16:creationId xmlns:a16="http://schemas.microsoft.com/office/drawing/2014/main" id="{F16A8D3D-234A-4F4D-8867-56BC96A96863}"/>
              </a:ext>
            </a:extLst>
          </p:cNvPr>
          <p:cNvSpPr>
            <a:spLocks noGrp="1" noChangeArrowheads="1"/>
          </p:cNvSpPr>
          <p:nvPr>
            <p:ph type="body" idx="1"/>
          </p:nvPr>
        </p:nvSpPr>
        <p:spPr bwMode="auto">
          <a:xfrm>
            <a:off x="349250" y="2332038"/>
            <a:ext cx="6480175" cy="694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a:t>Click to edit Master text styles</a:t>
            </a:r>
          </a:p>
          <a:p>
            <a:pPr lvl="1"/>
            <a:r>
              <a:rPr lang="fr-FR" altLang="fr-FR"/>
              <a:t>Second level</a:t>
            </a:r>
          </a:p>
          <a:p>
            <a:pPr lvl="2"/>
            <a:r>
              <a:rPr lang="fr-FR" altLang="fr-FR"/>
              <a:t>Third level</a:t>
            </a:r>
          </a:p>
          <a:p>
            <a:pPr lvl="3"/>
            <a:r>
              <a:rPr lang="fr-FR" altLang="fr-FR"/>
              <a:t>Fourth level</a:t>
            </a:r>
          </a:p>
          <a:p>
            <a:pPr lvl="4"/>
            <a:r>
              <a:rPr lang="fr-FR" altLang="fr-FR"/>
              <a:t>Fifth level</a:t>
            </a:r>
          </a:p>
        </p:txBody>
      </p:sp>
      <p:sp>
        <p:nvSpPr>
          <p:cNvPr id="1029" name="ZoneTexte 12">
            <a:extLst>
              <a:ext uri="{FF2B5EF4-FFF2-40B4-BE49-F238E27FC236}">
                <a16:creationId xmlns:a16="http://schemas.microsoft.com/office/drawing/2014/main" id="{E8B4147C-89C5-4E3E-AD51-DE91C2EDC74F}"/>
              </a:ext>
            </a:extLst>
          </p:cNvPr>
          <p:cNvSpPr txBox="1">
            <a:spLocks noChangeArrowheads="1"/>
          </p:cNvSpPr>
          <p:nvPr userDrawn="1"/>
        </p:nvSpPr>
        <p:spPr bwMode="auto">
          <a:xfrm>
            <a:off x="1206209" y="9601200"/>
            <a:ext cx="4788490" cy="646331"/>
          </a:xfrm>
          <a:prstGeom prst="rect">
            <a:avLst/>
          </a:prstGeom>
          <a:noFill/>
          <a:ln>
            <a:noFill/>
          </a:ln>
        </p:spPr>
        <p:txBody>
          <a:bodyPr wrap="none">
            <a:spAutoFit/>
          </a:bodyP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algn="ctr" eaLnBrk="1" hangingPunct="1">
              <a:defRPr/>
            </a:pPr>
            <a:r>
              <a:rPr lang="fr-FR" altLang="fr-FR" sz="1200" dirty="0" err="1"/>
              <a:t>Thermalliance</a:t>
            </a:r>
            <a:r>
              <a:rPr lang="fr-FR" altLang="fr-FR" sz="1200" dirty="0"/>
              <a:t> distribué par SAS FreeHeat  au capital de 85 000€</a:t>
            </a:r>
          </a:p>
          <a:p>
            <a:pPr algn="ctr" eaLnBrk="1" hangingPunct="1">
              <a:defRPr/>
            </a:pPr>
            <a:r>
              <a:rPr lang="fr-FR" altLang="fr-FR" sz="1200" dirty="0"/>
              <a:t>6 Route des Boulonnières</a:t>
            </a:r>
            <a:br>
              <a:rPr lang="fr-FR" altLang="fr-FR" sz="1200" dirty="0"/>
            </a:br>
            <a:r>
              <a:rPr lang="fr-FR" altLang="fr-FR" sz="1200" dirty="0"/>
              <a:t>41000 St Denis Sur Loire 02 34 46 00 00</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Lst>
  <p:hf hdr="0" ftr="0" dt="0"/>
  <p:txStyles>
    <p:titleStyle>
      <a:lvl1pPr algn="l" defTabSz="1008063" rtl="0" eaLnBrk="0" fontAlgn="base" hangingPunct="0">
        <a:spcBef>
          <a:spcPct val="0"/>
        </a:spcBef>
        <a:spcAft>
          <a:spcPct val="0"/>
        </a:spcAft>
        <a:defRPr sz="2800" b="1">
          <a:solidFill>
            <a:schemeClr val="tx2"/>
          </a:solidFill>
          <a:latin typeface="+mj-lt"/>
          <a:ea typeface="+mj-ea"/>
          <a:cs typeface="+mj-cs"/>
        </a:defRPr>
      </a:lvl1pPr>
      <a:lvl2pPr algn="l" defTabSz="1008063" rtl="0" eaLnBrk="0" fontAlgn="base" hangingPunct="0">
        <a:spcBef>
          <a:spcPct val="0"/>
        </a:spcBef>
        <a:spcAft>
          <a:spcPct val="0"/>
        </a:spcAft>
        <a:defRPr sz="2800" b="1">
          <a:solidFill>
            <a:schemeClr val="tx2"/>
          </a:solidFill>
          <a:latin typeface="Arial" charset="0"/>
        </a:defRPr>
      </a:lvl2pPr>
      <a:lvl3pPr algn="l" defTabSz="1008063" rtl="0" eaLnBrk="0" fontAlgn="base" hangingPunct="0">
        <a:spcBef>
          <a:spcPct val="0"/>
        </a:spcBef>
        <a:spcAft>
          <a:spcPct val="0"/>
        </a:spcAft>
        <a:defRPr sz="2800" b="1">
          <a:solidFill>
            <a:schemeClr val="tx2"/>
          </a:solidFill>
          <a:latin typeface="Arial" charset="0"/>
        </a:defRPr>
      </a:lvl3pPr>
      <a:lvl4pPr algn="l" defTabSz="1008063" rtl="0" eaLnBrk="0" fontAlgn="base" hangingPunct="0">
        <a:spcBef>
          <a:spcPct val="0"/>
        </a:spcBef>
        <a:spcAft>
          <a:spcPct val="0"/>
        </a:spcAft>
        <a:defRPr sz="2800" b="1">
          <a:solidFill>
            <a:schemeClr val="tx2"/>
          </a:solidFill>
          <a:latin typeface="Arial" charset="0"/>
        </a:defRPr>
      </a:lvl4pPr>
      <a:lvl5pPr algn="l" defTabSz="1008063" rtl="0" eaLnBrk="0" fontAlgn="base" hangingPunct="0">
        <a:spcBef>
          <a:spcPct val="0"/>
        </a:spcBef>
        <a:spcAft>
          <a:spcPct val="0"/>
        </a:spcAft>
        <a:defRPr sz="2800" b="1">
          <a:solidFill>
            <a:schemeClr val="tx2"/>
          </a:solidFill>
          <a:latin typeface="Arial" charset="0"/>
        </a:defRPr>
      </a:lvl5pPr>
      <a:lvl6pPr marL="457200" algn="l" defTabSz="957263" rtl="0" fontAlgn="base">
        <a:spcBef>
          <a:spcPct val="0"/>
        </a:spcBef>
        <a:spcAft>
          <a:spcPct val="0"/>
        </a:spcAft>
        <a:defRPr sz="2700" b="1">
          <a:solidFill>
            <a:schemeClr val="tx2"/>
          </a:solidFill>
          <a:latin typeface="Arial" charset="0"/>
        </a:defRPr>
      </a:lvl6pPr>
      <a:lvl7pPr marL="914400" algn="l" defTabSz="957263" rtl="0" fontAlgn="base">
        <a:spcBef>
          <a:spcPct val="0"/>
        </a:spcBef>
        <a:spcAft>
          <a:spcPct val="0"/>
        </a:spcAft>
        <a:defRPr sz="2700" b="1">
          <a:solidFill>
            <a:schemeClr val="tx2"/>
          </a:solidFill>
          <a:latin typeface="Arial" charset="0"/>
        </a:defRPr>
      </a:lvl7pPr>
      <a:lvl8pPr marL="1371600" algn="l" defTabSz="957263" rtl="0" fontAlgn="base">
        <a:spcBef>
          <a:spcPct val="0"/>
        </a:spcBef>
        <a:spcAft>
          <a:spcPct val="0"/>
        </a:spcAft>
        <a:defRPr sz="2700" b="1">
          <a:solidFill>
            <a:schemeClr val="tx2"/>
          </a:solidFill>
          <a:latin typeface="Arial" charset="0"/>
        </a:defRPr>
      </a:lvl8pPr>
      <a:lvl9pPr marL="1828800" algn="l" defTabSz="957263" rtl="0" fontAlgn="base">
        <a:spcBef>
          <a:spcPct val="0"/>
        </a:spcBef>
        <a:spcAft>
          <a:spcPct val="0"/>
        </a:spcAft>
        <a:defRPr sz="2700" b="1">
          <a:solidFill>
            <a:schemeClr val="tx2"/>
          </a:solidFill>
          <a:latin typeface="Arial" charset="0"/>
        </a:defRPr>
      </a:lvl9pPr>
    </p:titleStyle>
    <p:bodyStyle>
      <a:lvl1pPr marL="360363" indent="-360363" algn="l" defTabSz="1008063" rtl="0" eaLnBrk="0" fontAlgn="base" hangingPunct="0">
        <a:spcBef>
          <a:spcPct val="0"/>
        </a:spcBef>
        <a:spcAft>
          <a:spcPct val="0"/>
        </a:spcAft>
        <a:buSzPct val="120000"/>
        <a:defRPr>
          <a:solidFill>
            <a:schemeClr val="tx1"/>
          </a:solidFill>
          <a:latin typeface="+mn-lt"/>
          <a:ea typeface="+mn-ea"/>
          <a:cs typeface="+mn-cs"/>
        </a:defRPr>
      </a:lvl1pPr>
      <a:lvl2pPr marL="161925" indent="-160338" algn="l" defTabSz="1008063" rtl="0" eaLnBrk="0" fontAlgn="base" hangingPunct="0">
        <a:spcBef>
          <a:spcPct val="0"/>
        </a:spcBef>
        <a:spcAft>
          <a:spcPct val="0"/>
        </a:spcAft>
        <a:buSzPct val="120000"/>
        <a:buChar char="•"/>
        <a:defRPr>
          <a:solidFill>
            <a:schemeClr val="tx1"/>
          </a:solidFill>
          <a:latin typeface="+mn-lt"/>
        </a:defRPr>
      </a:lvl2pPr>
      <a:lvl3pPr marL="331788" indent="-168275" algn="l" defTabSz="1008063" rtl="0" eaLnBrk="0" fontAlgn="base" hangingPunct="0">
        <a:spcBef>
          <a:spcPct val="0"/>
        </a:spcBef>
        <a:spcAft>
          <a:spcPct val="0"/>
        </a:spcAft>
        <a:buChar char="–"/>
        <a:defRPr>
          <a:solidFill>
            <a:schemeClr val="tx1"/>
          </a:solidFill>
          <a:latin typeface="+mn-lt"/>
        </a:defRPr>
      </a:lvl3pPr>
      <a:lvl4pPr marL="485775" indent="-152400" algn="l" defTabSz="1008063" rtl="0" eaLnBrk="0" fontAlgn="base" hangingPunct="0">
        <a:spcBef>
          <a:spcPct val="0"/>
        </a:spcBef>
        <a:spcAft>
          <a:spcPct val="0"/>
        </a:spcAft>
        <a:buSzPct val="89000"/>
        <a:buChar char="•"/>
        <a:defRPr>
          <a:solidFill>
            <a:schemeClr val="tx1"/>
          </a:solidFill>
          <a:latin typeface="+mn-lt"/>
        </a:defRPr>
      </a:lvl4pPr>
      <a:lvl5pPr marL="655638" indent="-168275" algn="l" defTabSz="1008063" rtl="0" eaLnBrk="0" fontAlgn="base" hangingPunct="0">
        <a:spcBef>
          <a:spcPct val="0"/>
        </a:spcBef>
        <a:spcAft>
          <a:spcPct val="0"/>
        </a:spcAft>
        <a:buSzPct val="75000"/>
        <a:buChar char="–"/>
        <a:defRPr>
          <a:solidFill>
            <a:schemeClr val="tx1"/>
          </a:solidFill>
          <a:latin typeface="+mn-lt"/>
        </a:defRPr>
      </a:lvl5pPr>
      <a:lvl6pPr marL="1079500" indent="-158750" algn="l" defTabSz="957263" rtl="0" fontAlgn="base">
        <a:spcBef>
          <a:spcPct val="0"/>
        </a:spcBef>
        <a:spcAft>
          <a:spcPct val="0"/>
        </a:spcAft>
        <a:buSzPct val="75000"/>
        <a:buChar char="–"/>
        <a:defRPr sz="1700">
          <a:solidFill>
            <a:schemeClr val="tx1"/>
          </a:solidFill>
          <a:latin typeface="+mn-lt"/>
        </a:defRPr>
      </a:lvl6pPr>
      <a:lvl7pPr marL="1536700" indent="-158750" algn="l" defTabSz="957263" rtl="0" fontAlgn="base">
        <a:spcBef>
          <a:spcPct val="0"/>
        </a:spcBef>
        <a:spcAft>
          <a:spcPct val="0"/>
        </a:spcAft>
        <a:buSzPct val="75000"/>
        <a:buChar char="–"/>
        <a:defRPr sz="1700">
          <a:solidFill>
            <a:schemeClr val="tx1"/>
          </a:solidFill>
          <a:latin typeface="+mn-lt"/>
        </a:defRPr>
      </a:lvl7pPr>
      <a:lvl8pPr marL="1993900" indent="-158750" algn="l" defTabSz="957263" rtl="0" fontAlgn="base">
        <a:spcBef>
          <a:spcPct val="0"/>
        </a:spcBef>
        <a:spcAft>
          <a:spcPct val="0"/>
        </a:spcAft>
        <a:buSzPct val="75000"/>
        <a:buChar char="–"/>
        <a:defRPr sz="1700">
          <a:solidFill>
            <a:schemeClr val="tx1"/>
          </a:solidFill>
          <a:latin typeface="+mn-lt"/>
        </a:defRPr>
      </a:lvl8pPr>
      <a:lvl9pPr marL="2451100" indent="-158750" algn="l" defTabSz="957263" rtl="0" fontAlgn="base">
        <a:spcBef>
          <a:spcPct val="0"/>
        </a:spcBef>
        <a:spcAft>
          <a:spcPct val="0"/>
        </a:spcAft>
        <a:buSzPct val="75000"/>
        <a:buChar char="–"/>
        <a:defRPr sz="17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288" userDrawn="1">
          <p15:clr>
            <a:srgbClr val="F26B43"/>
          </p15:clr>
        </p15:guide>
        <p15:guide id="2" pos="2268"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3.emf"/><Relationship Id="rId11" Type="http://schemas.openxmlformats.org/officeDocument/2006/relationships/image" Target="../media/image8.jpg"/><Relationship Id="rId5" Type="http://schemas.openxmlformats.org/officeDocument/2006/relationships/oleObject" Target="../embeddings/oleObject3.bin"/><Relationship Id="rId10" Type="http://schemas.openxmlformats.org/officeDocument/2006/relationships/image" Target="../media/image7.jp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2.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4.bin"/></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3.xml"/><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oleObject" Target="../embeddings/oleObject4.bin"/><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4.xml"/><Relationship Id="rId7" Type="http://schemas.openxmlformats.org/officeDocument/2006/relationships/image" Target="../media/image15.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4.jpeg"/><Relationship Id="rId5" Type="http://schemas.openxmlformats.org/officeDocument/2006/relationships/image" Target="../media/image3.emf"/><Relationship Id="rId4" Type="http://schemas.openxmlformats.org/officeDocument/2006/relationships/oleObject" Target="../embeddings/oleObject5.bin"/></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notesSlide" Target="../notesSlides/notesSlide5.xml"/><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6.png"/><Relationship Id="rId5" Type="http://schemas.openxmlformats.org/officeDocument/2006/relationships/image" Target="../media/image3.emf"/><Relationship Id="rId4" Type="http://schemas.openxmlformats.org/officeDocument/2006/relationships/oleObject" Target="../embeddings/oleObject4.bin"/><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 18">
            <a:extLst>
              <a:ext uri="{FF2B5EF4-FFF2-40B4-BE49-F238E27FC236}">
                <a16:creationId xmlns:a16="http://schemas.microsoft.com/office/drawing/2014/main" id="{4DC93A3D-F1FD-544F-D802-BE2661527B30}"/>
              </a:ext>
            </a:extLst>
          </p:cNvPr>
          <p:cNvPicPr>
            <a:picLocks noChangeAspect="1"/>
          </p:cNvPicPr>
          <p:nvPr/>
        </p:nvPicPr>
        <p:blipFill>
          <a:blip r:embed="rId4"/>
          <a:stretch>
            <a:fillRect/>
          </a:stretch>
        </p:blipFill>
        <p:spPr>
          <a:xfrm>
            <a:off x="5326379" y="4046455"/>
            <a:ext cx="1514099" cy="1875611"/>
          </a:xfrm>
          <a:prstGeom prst="rect">
            <a:avLst/>
          </a:prstGeom>
        </p:spPr>
      </p:pic>
      <p:graphicFrame>
        <p:nvGraphicFramePr>
          <p:cNvPr id="8194" name="Object 18" hidden="1">
            <a:extLst>
              <a:ext uri="{FF2B5EF4-FFF2-40B4-BE49-F238E27FC236}">
                <a16:creationId xmlns:a16="http://schemas.microsoft.com/office/drawing/2014/main" id="{6B102655-D6AB-412F-81F1-1F4C218E6A82}"/>
              </a:ext>
            </a:extLst>
          </p:cNvPr>
          <p:cNvGraphicFramePr>
            <a:graphicFrameLocks noChangeAspect="1"/>
          </p:cNvGraphicFramePr>
          <p:nvPr>
            <p:custDataLst>
              <p:tags r:id="rId1"/>
            </p:custDataLst>
            <p:extLst>
              <p:ext uri="{D42A27DB-BD31-4B8C-83A1-F6EECF244321}">
                <p14:modId xmlns:p14="http://schemas.microsoft.com/office/powerpoint/2010/main" val="660272346"/>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name="Diapositive think-cell" r:id="rId5" imgW="270" imgH="270" progId="TCLayout.ActiveDocument.1">
                  <p:embed/>
                </p:oleObj>
              </mc:Choice>
              <mc:Fallback>
                <p:oleObj name="Diapositive think-cell" r:id="rId5" imgW="270" imgH="270" progId="TCLayout.ActiveDocument.1">
                  <p:embed/>
                  <p:pic>
                    <p:nvPicPr>
                      <p:cNvPr id="8194" name="Object 18" hidden="1">
                        <a:extLst>
                          <a:ext uri="{FF2B5EF4-FFF2-40B4-BE49-F238E27FC236}">
                            <a16:creationId xmlns:a16="http://schemas.microsoft.com/office/drawing/2014/main" id="{6B102655-D6AB-412F-81F1-1F4C218E6A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8" name="ZoneTexte 1">
            <a:extLst>
              <a:ext uri="{FF2B5EF4-FFF2-40B4-BE49-F238E27FC236}">
                <a16:creationId xmlns:a16="http://schemas.microsoft.com/office/drawing/2014/main" id="{FDBD01C9-2AC8-C3A7-297B-98301643307A}"/>
              </a:ext>
            </a:extLst>
          </p:cNvPr>
          <p:cNvSpPr txBox="1"/>
          <p:nvPr/>
        </p:nvSpPr>
        <p:spPr>
          <a:xfrm>
            <a:off x="0" y="9568013"/>
            <a:ext cx="7200899" cy="657488"/>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5pPr>
            <a:lvl6pPr marL="2286000" algn="l" defTabSz="914400" rtl="0" eaLnBrk="1" latinLnBrk="0" hangingPunct="1">
              <a:defRPr sz="1400" kern="1200">
                <a:solidFill>
                  <a:schemeClr val="tx1"/>
                </a:solidFill>
                <a:latin typeface="Arial" panose="020B0604020202020204" pitchFamily="34" charset="0"/>
                <a:ea typeface="+mn-ea"/>
                <a:cs typeface="+mn-cs"/>
              </a:defRPr>
            </a:lvl6pPr>
            <a:lvl7pPr marL="2743200" algn="l" defTabSz="914400" rtl="0" eaLnBrk="1" latinLnBrk="0" hangingPunct="1">
              <a:defRPr sz="1400" kern="1200">
                <a:solidFill>
                  <a:schemeClr val="tx1"/>
                </a:solidFill>
                <a:latin typeface="Arial" panose="020B0604020202020204" pitchFamily="34" charset="0"/>
                <a:ea typeface="+mn-ea"/>
                <a:cs typeface="+mn-cs"/>
              </a:defRPr>
            </a:lvl7pPr>
            <a:lvl8pPr marL="3200400" algn="l" defTabSz="914400" rtl="0" eaLnBrk="1" latinLnBrk="0" hangingPunct="1">
              <a:defRPr sz="1400" kern="1200">
                <a:solidFill>
                  <a:schemeClr val="tx1"/>
                </a:solidFill>
                <a:latin typeface="Arial" panose="020B0604020202020204" pitchFamily="34" charset="0"/>
                <a:ea typeface="+mn-ea"/>
                <a:cs typeface="+mn-cs"/>
              </a:defRPr>
            </a:lvl8pPr>
            <a:lvl9pPr marL="3657600" algn="l" defTabSz="914400" rtl="0" eaLnBrk="1" latinLnBrk="0" hangingPunct="1">
              <a:defRPr sz="1400" kern="1200">
                <a:solidFill>
                  <a:schemeClr val="tx1"/>
                </a:solidFill>
                <a:latin typeface="Arial" panose="020B0604020202020204" pitchFamily="34" charset="0"/>
                <a:ea typeface="+mn-ea"/>
                <a:cs typeface="+mn-cs"/>
              </a:defRPr>
            </a:lvl9pPr>
          </a:lstStyle>
          <a:p>
            <a:pPr algn="ctr"/>
            <a:r>
              <a:rPr lang="fr-FR" sz="1224" dirty="0" err="1"/>
              <a:t>Thermalliance</a:t>
            </a:r>
            <a:r>
              <a:rPr lang="fr-FR" sz="1224" dirty="0"/>
              <a:t> distribué par SAS FreeHeat au capital de 85 000€</a:t>
            </a:r>
          </a:p>
          <a:p>
            <a:pPr algn="ctr"/>
            <a:r>
              <a:rPr lang="fr-FR" sz="1224" dirty="0"/>
              <a:t>6 Rue Alexander Fleming</a:t>
            </a:r>
          </a:p>
          <a:p>
            <a:pPr algn="ctr"/>
            <a:r>
              <a:rPr lang="fr-FR" sz="1224" dirty="0"/>
              <a:t>41000 Blois 02 34 46 00 00</a:t>
            </a:r>
          </a:p>
        </p:txBody>
      </p:sp>
      <p:sp>
        <p:nvSpPr>
          <p:cNvPr id="21" name="Rectangle 43">
            <a:extLst>
              <a:ext uri="{FF2B5EF4-FFF2-40B4-BE49-F238E27FC236}">
                <a16:creationId xmlns:a16="http://schemas.microsoft.com/office/drawing/2014/main" id="{C134F162-75DA-FB0A-4C56-4A3F4E9DA793}"/>
              </a:ext>
            </a:extLst>
          </p:cNvPr>
          <p:cNvSpPr>
            <a:spLocks noChangeArrowheads="1"/>
          </p:cNvSpPr>
          <p:nvPr/>
        </p:nvSpPr>
        <p:spPr bwMode="auto">
          <a:xfrm>
            <a:off x="90109" y="1748012"/>
            <a:ext cx="4530660" cy="2247419"/>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900" b="1" dirty="0"/>
              <a:t>PAC Unité extérieure monobloc</a:t>
            </a:r>
          </a:p>
          <a:p>
            <a:pPr marL="171450" indent="-171450" eaLnBrk="1" hangingPunct="1">
              <a:buFont typeface="Arial" panose="020B0604020202020204" pitchFamily="34" charset="0"/>
              <a:buChar char="•"/>
            </a:pPr>
            <a:r>
              <a:rPr lang="fr-FR" altLang="fr-FR" sz="900" dirty="0"/>
              <a:t>La plus compacte des PAC du marché : seulement </a:t>
            </a:r>
            <a:r>
              <a:rPr lang="fr-FR" sz="900" dirty="0"/>
              <a:t>855*295*605mm</a:t>
            </a:r>
            <a:endParaRPr lang="fr-FR" altLang="fr-FR" sz="900" dirty="0"/>
          </a:p>
          <a:p>
            <a:pPr marL="171450" indent="-171450" eaLnBrk="1" hangingPunct="1">
              <a:buFont typeface="Arial" panose="020B0604020202020204" pitchFamily="34" charset="0"/>
              <a:buChar char="•"/>
            </a:pPr>
            <a:r>
              <a:rPr lang="fr-FR" altLang="fr-FR" sz="900" dirty="0"/>
              <a:t>4 kW à 35°C/7°C</a:t>
            </a:r>
          </a:p>
          <a:p>
            <a:pPr marL="171450" indent="-171450" eaLnBrk="1" hangingPunct="1">
              <a:buFont typeface="Arial" panose="020B0604020202020204" pitchFamily="34" charset="0"/>
              <a:buChar char="•"/>
            </a:pPr>
            <a:r>
              <a:rPr lang="fr-FR" altLang="fr-FR" sz="900" dirty="0"/>
              <a:t>Monobloc : liaisons frigos internes à la PAC testées et scellés en usine</a:t>
            </a:r>
          </a:p>
          <a:p>
            <a:pPr marL="171450" indent="-171450" eaLnBrk="1" hangingPunct="1">
              <a:buFont typeface="Arial" panose="020B0604020202020204" pitchFamily="34" charset="0"/>
              <a:buChar char="•"/>
            </a:pPr>
            <a:r>
              <a:rPr lang="fr-FR" altLang="fr-FR" sz="900" dirty="0"/>
              <a:t>Liaisons vers le bâtiment : 2 tubes d’eau et câbles électriques </a:t>
            </a:r>
          </a:p>
          <a:p>
            <a:pPr marL="171450" indent="-171450" eaLnBrk="1" hangingPunct="1">
              <a:buFont typeface="Arial" panose="020B0604020202020204" pitchFamily="34" charset="0"/>
              <a:buChar char="•"/>
            </a:pPr>
            <a:r>
              <a:rPr lang="fr-FR" altLang="fr-FR" sz="900" dirty="0"/>
              <a:t>Pas besoin de frigoristes pour l’installation (comme une PAC de piscine) </a:t>
            </a:r>
          </a:p>
          <a:p>
            <a:pPr marL="171450" indent="-171450" eaLnBrk="1" hangingPunct="1">
              <a:buFont typeface="Arial" panose="020B0604020202020204" pitchFamily="34" charset="0"/>
              <a:buChar char="•"/>
            </a:pPr>
            <a:r>
              <a:rPr lang="fr-FR" altLang="fr-FR" sz="900" dirty="0"/>
              <a:t>DC </a:t>
            </a:r>
            <a:r>
              <a:rPr lang="fr-FR" altLang="fr-FR" sz="900" dirty="0" err="1"/>
              <a:t>Inverter</a:t>
            </a:r>
            <a:r>
              <a:rPr lang="fr-FR" altLang="fr-FR" sz="900" dirty="0"/>
              <a:t> R32 pour un fonctionnement à capacité variable afin de s’adapter au </a:t>
            </a:r>
            <a:br>
              <a:rPr lang="fr-FR" altLang="fr-FR" sz="900" dirty="0"/>
            </a:br>
            <a:r>
              <a:rPr lang="fr-FR" altLang="fr-FR" sz="900" dirty="0"/>
              <a:t>besoin exact de chauffage ou rafraîchissement</a:t>
            </a:r>
          </a:p>
          <a:p>
            <a:pPr marL="171450" indent="-171450" eaLnBrk="1" hangingPunct="1">
              <a:buFont typeface="Arial" panose="020B0604020202020204" pitchFamily="34" charset="0"/>
              <a:buChar char="•"/>
            </a:pPr>
            <a:r>
              <a:rPr lang="fr-FR" altLang="fr-FR" sz="900" dirty="0"/>
              <a:t>Réversible pour rafraîchir l’été</a:t>
            </a:r>
          </a:p>
          <a:p>
            <a:pPr marL="171450" indent="-171450" eaLnBrk="1" hangingPunct="1">
              <a:buFont typeface="Arial" panose="020B0604020202020204" pitchFamily="34" charset="0"/>
              <a:buChar char="•"/>
            </a:pPr>
            <a:r>
              <a:rPr lang="fr-FR" altLang="fr-FR" sz="900" dirty="0"/>
              <a:t>Gestion de l’ECS (sonde pour ballon ECS, commande pour vanne 3 voies)</a:t>
            </a:r>
          </a:p>
          <a:p>
            <a:pPr marL="171450" indent="-171450" eaLnBrk="1" hangingPunct="1">
              <a:buFont typeface="Arial" panose="020B0604020202020204" pitchFamily="34" charset="0"/>
              <a:buChar char="•"/>
            </a:pPr>
            <a:r>
              <a:rPr lang="fr-FR" altLang="fr-FR" sz="900" dirty="0"/>
              <a:t>Télécommande filaire utilisable en wifi </a:t>
            </a:r>
          </a:p>
          <a:p>
            <a:pPr marL="171450" indent="-171450" eaLnBrk="1" hangingPunct="1">
              <a:buFont typeface="Arial" panose="020B0604020202020204" pitchFamily="34" charset="0"/>
              <a:buChar char="•"/>
            </a:pPr>
            <a:r>
              <a:rPr lang="fr-FR" altLang="fr-FR" sz="900" dirty="0"/>
              <a:t>Intégrable dans un cache PAC </a:t>
            </a:r>
          </a:p>
          <a:p>
            <a:pPr marL="171450" indent="-171450" eaLnBrk="1" hangingPunct="1">
              <a:buFont typeface="Arial" panose="020B0604020202020204" pitchFamily="34" charset="0"/>
              <a:buChar char="•"/>
            </a:pPr>
            <a:endParaRPr lang="fr-FR" altLang="fr-FR" sz="900" dirty="0"/>
          </a:p>
          <a:p>
            <a:pPr eaLnBrk="1" hangingPunct="1"/>
            <a:r>
              <a:rPr lang="fr-FR" altLang="fr-FR" sz="900" b="1" dirty="0"/>
              <a:t>Surfaces à chauffer et rafraîchir</a:t>
            </a:r>
            <a:endParaRPr lang="fr-FR" altLang="fr-FR" sz="900" dirty="0"/>
          </a:p>
          <a:p>
            <a:pPr marL="171450" indent="-171450" eaLnBrk="1" hangingPunct="1">
              <a:buFont typeface="Arial" panose="020B0604020202020204" pitchFamily="34" charset="0"/>
              <a:buChar char="•"/>
            </a:pPr>
            <a:r>
              <a:rPr lang="fr-FR" altLang="fr-FR" sz="900" dirty="0"/>
              <a:t>A partir de 30 m² jusqu’à 100 m² pour les bâtiments en RE2020 </a:t>
            </a:r>
          </a:p>
        </p:txBody>
      </p:sp>
      <p:sp>
        <p:nvSpPr>
          <p:cNvPr id="22" name="Rectangle 32">
            <a:extLst>
              <a:ext uri="{FF2B5EF4-FFF2-40B4-BE49-F238E27FC236}">
                <a16:creationId xmlns:a16="http://schemas.microsoft.com/office/drawing/2014/main" id="{D7B14A52-D005-7A69-8C80-679DDB2EEF5E}"/>
              </a:ext>
            </a:extLst>
          </p:cNvPr>
          <p:cNvSpPr>
            <a:spLocks noChangeArrowheads="1"/>
          </p:cNvSpPr>
          <p:nvPr/>
        </p:nvSpPr>
        <p:spPr bwMode="auto">
          <a:xfrm>
            <a:off x="61119" y="1248086"/>
            <a:ext cx="7078662" cy="327025"/>
          </a:xfrm>
          <a:prstGeom prst="rect">
            <a:avLst/>
          </a:prstGeom>
          <a:solidFill>
            <a:srgbClr val="96969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200" b="1">
                <a:solidFill>
                  <a:schemeClr val="bg1"/>
                </a:solidFill>
              </a:rPr>
              <a:t>Caractéristiques principales</a:t>
            </a:r>
          </a:p>
        </p:txBody>
      </p:sp>
      <p:sp>
        <p:nvSpPr>
          <p:cNvPr id="5" name="Rectangle 81">
            <a:extLst>
              <a:ext uri="{FF2B5EF4-FFF2-40B4-BE49-F238E27FC236}">
                <a16:creationId xmlns:a16="http://schemas.microsoft.com/office/drawing/2014/main" id="{9A50A1D3-8FE2-A2B7-6CC7-7D1486B36061}"/>
              </a:ext>
            </a:extLst>
          </p:cNvPr>
          <p:cNvSpPr>
            <a:spLocks noChangeArrowheads="1"/>
          </p:cNvSpPr>
          <p:nvPr/>
        </p:nvSpPr>
        <p:spPr bwMode="auto">
          <a:xfrm>
            <a:off x="1693540" y="428853"/>
            <a:ext cx="5180653" cy="584775"/>
          </a:xfrm>
          <a:prstGeom prst="rect">
            <a:avLst/>
          </a:prstGeom>
          <a:noFill/>
          <a:ln>
            <a:noFill/>
          </a:ln>
          <a:effectLst/>
        </p:spPr>
        <p:txBody>
          <a:bodyPr wrap="square">
            <a:spAutoFit/>
          </a:bodyPr>
          <a:lstStyle>
            <a:lvl1pPr marL="360363" indent="-360363" defTabSz="1008063" eaLnBrk="0" hangingPunct="0">
              <a:buSzPct val="120000"/>
              <a:defRPr>
                <a:solidFill>
                  <a:schemeClr val="tx1"/>
                </a:solidFill>
                <a:latin typeface="Arial" panose="020B0604020202020204" pitchFamily="34" charset="0"/>
              </a:defRPr>
            </a:lvl1pPr>
            <a:lvl2pPr marL="161925" indent="-160338" defTabSz="1008063" eaLnBrk="0" hangingPunct="0">
              <a:buSzPct val="120000"/>
              <a:buChar char="•"/>
              <a:defRPr>
                <a:solidFill>
                  <a:schemeClr val="tx1"/>
                </a:solidFill>
                <a:latin typeface="Arial" panose="020B0604020202020204" pitchFamily="34" charset="0"/>
              </a:defRPr>
            </a:lvl2pPr>
            <a:lvl3pPr marL="331788" indent="-168275" defTabSz="1008063" eaLnBrk="0" hangingPunct="0">
              <a:buChar char="–"/>
              <a:defRPr>
                <a:solidFill>
                  <a:schemeClr val="tx1"/>
                </a:solidFill>
                <a:latin typeface="Arial" panose="020B0604020202020204" pitchFamily="34" charset="0"/>
              </a:defRPr>
            </a:lvl3pPr>
            <a:lvl4pPr marL="485775" indent="-152400" defTabSz="1008063" eaLnBrk="0" hangingPunct="0">
              <a:buSzPct val="89000"/>
              <a:buChar char="•"/>
              <a:defRPr>
                <a:solidFill>
                  <a:schemeClr val="tx1"/>
                </a:solidFill>
                <a:latin typeface="Arial" panose="020B0604020202020204" pitchFamily="34" charset="0"/>
              </a:defRPr>
            </a:lvl4pPr>
            <a:lvl5pPr marL="655638" indent="-168275" defTabSz="1008063" eaLnBrk="0" hangingPunct="0">
              <a:buSzPct val="75000"/>
              <a:buChar char="–"/>
              <a:defRPr>
                <a:solidFill>
                  <a:schemeClr val="tx1"/>
                </a:solidFill>
                <a:latin typeface="Arial" panose="020B0604020202020204" pitchFamily="34" charset="0"/>
              </a:defRPr>
            </a:lvl5pPr>
            <a:lvl6pPr marL="11128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6pPr>
            <a:lvl7pPr marL="15700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7pPr>
            <a:lvl8pPr marL="20272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8pPr>
            <a:lvl9pPr marL="24844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9pPr>
          </a:lstStyle>
          <a:p>
            <a:pPr>
              <a:defRPr/>
            </a:pPr>
            <a:r>
              <a:rPr lang="fr-FR" altLang="fr-FR" sz="3200" dirty="0">
                <a:solidFill>
                  <a:schemeClr val="bg1">
                    <a:lumMod val="50000"/>
                  </a:schemeClr>
                </a:solidFill>
              </a:rPr>
              <a:t>PAC Air-Eau R32 monobloc</a:t>
            </a:r>
          </a:p>
        </p:txBody>
      </p:sp>
      <p:sp>
        <p:nvSpPr>
          <p:cNvPr id="8" name="ZoneTexte 7">
            <a:extLst>
              <a:ext uri="{FF2B5EF4-FFF2-40B4-BE49-F238E27FC236}">
                <a16:creationId xmlns:a16="http://schemas.microsoft.com/office/drawing/2014/main" id="{2AB6DD76-5301-FBA1-7EE7-9963F31B2CA9}"/>
              </a:ext>
            </a:extLst>
          </p:cNvPr>
          <p:cNvSpPr txBox="1">
            <a:spLocks noChangeArrowheads="1"/>
          </p:cNvSpPr>
          <p:nvPr/>
        </p:nvSpPr>
        <p:spPr bwMode="auto">
          <a:xfrm>
            <a:off x="5106479" y="0"/>
            <a:ext cx="21082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100" dirty="0"/>
              <a:t>Fiche technique </a:t>
            </a:r>
            <a:r>
              <a:rPr lang="fr-FR" altLang="fr-FR" sz="1100" dirty="0" err="1"/>
              <a:t>Thermalliance</a:t>
            </a:r>
            <a:endParaRPr lang="fr-FR" altLang="fr-FR" sz="1100" dirty="0"/>
          </a:p>
          <a:p>
            <a:pPr algn="ctr" eaLnBrk="1" hangingPunct="1"/>
            <a:r>
              <a:rPr lang="fr-FR" altLang="fr-FR" sz="1100" dirty="0"/>
              <a:t>2025-10-20</a:t>
            </a:r>
          </a:p>
        </p:txBody>
      </p:sp>
      <p:sp>
        <p:nvSpPr>
          <p:cNvPr id="30" name="Rectangle 32">
            <a:extLst>
              <a:ext uri="{FF2B5EF4-FFF2-40B4-BE49-F238E27FC236}">
                <a16:creationId xmlns:a16="http://schemas.microsoft.com/office/drawing/2014/main" id="{DEA3C39C-A340-DB44-582D-B475826A26B1}"/>
              </a:ext>
            </a:extLst>
          </p:cNvPr>
          <p:cNvSpPr>
            <a:spLocks noChangeArrowheads="1"/>
          </p:cNvSpPr>
          <p:nvPr/>
        </p:nvSpPr>
        <p:spPr bwMode="auto">
          <a:xfrm>
            <a:off x="61119" y="6209603"/>
            <a:ext cx="4803775" cy="204788"/>
          </a:xfrm>
          <a:prstGeom prst="rect">
            <a:avLst/>
          </a:prstGeom>
          <a:solidFill>
            <a:srgbClr val="96969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200" b="1" dirty="0">
                <a:solidFill>
                  <a:schemeClr val="bg1"/>
                </a:solidFill>
              </a:rPr>
              <a:t>Ajouter les thermostats modulants et objets domotique</a:t>
            </a:r>
          </a:p>
        </p:txBody>
      </p:sp>
      <p:sp>
        <p:nvSpPr>
          <p:cNvPr id="31" name="Rectangle 43">
            <a:extLst>
              <a:ext uri="{FF2B5EF4-FFF2-40B4-BE49-F238E27FC236}">
                <a16:creationId xmlns:a16="http://schemas.microsoft.com/office/drawing/2014/main" id="{9A1D2AA6-BB28-48D1-61AC-991BDDBA3663}"/>
              </a:ext>
            </a:extLst>
          </p:cNvPr>
          <p:cNvSpPr>
            <a:spLocks noChangeArrowheads="1"/>
          </p:cNvSpPr>
          <p:nvPr/>
        </p:nvSpPr>
        <p:spPr bwMode="auto">
          <a:xfrm>
            <a:off x="90109" y="6552241"/>
            <a:ext cx="4530660" cy="1415361"/>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marL="171450" indent="-171450" eaLnBrk="1" hangingPunct="1">
              <a:buFont typeface="Arial" panose="020B0604020202020204" pitchFamily="34" charset="0"/>
              <a:buChar char="•"/>
            </a:pPr>
            <a:r>
              <a:rPr lang="fr-FR" altLang="fr-FR" sz="900" dirty="0" err="1"/>
              <a:t>CaleoDom</a:t>
            </a:r>
            <a:r>
              <a:rPr lang="fr-FR" altLang="fr-FR" sz="900" dirty="0"/>
              <a:t> vous permet d’ajouter des thermostats modulants </a:t>
            </a:r>
          </a:p>
          <a:p>
            <a:pPr marL="914400" lvl="1" indent="-171450" eaLnBrk="1" hangingPunct="1">
              <a:buFont typeface="Arial" panose="020B0604020202020204" pitchFamily="34" charset="0"/>
              <a:buChar char="•"/>
            </a:pPr>
            <a:r>
              <a:rPr lang="fr-FR" altLang="fr-FR" sz="900" dirty="0"/>
              <a:t>Gestion du chaud et froid</a:t>
            </a:r>
          </a:p>
          <a:p>
            <a:pPr marL="914400" lvl="1" indent="-171450" eaLnBrk="1" hangingPunct="1">
              <a:buFont typeface="Arial" panose="020B0604020202020204" pitchFamily="34" charset="0"/>
              <a:buChar char="•"/>
            </a:pPr>
            <a:r>
              <a:rPr lang="fr-FR" altLang="fr-FR" sz="900" dirty="0"/>
              <a:t>Programmation sans limites</a:t>
            </a:r>
          </a:p>
          <a:p>
            <a:pPr marL="914400" lvl="1" indent="-171450" eaLnBrk="1" hangingPunct="1">
              <a:buFont typeface="Arial" panose="020B0604020202020204" pitchFamily="34" charset="0"/>
              <a:buChar char="•"/>
            </a:pPr>
            <a:r>
              <a:rPr lang="fr-FR" altLang="fr-FR" sz="900" dirty="0"/>
              <a:t>Gestion du point de rosée obligatoire pour le rafraîchissement</a:t>
            </a:r>
          </a:p>
          <a:p>
            <a:pPr marL="171450" indent="-171450" eaLnBrk="1" hangingPunct="1">
              <a:buFont typeface="Arial" panose="020B0604020202020204" pitchFamily="34" charset="0"/>
              <a:buChar char="•"/>
            </a:pPr>
            <a:r>
              <a:rPr lang="fr-FR" altLang="fr-FR" sz="900" dirty="0"/>
              <a:t>Des tableaux de bords peuvent être générés pour regrouper sur une seule interface</a:t>
            </a:r>
          </a:p>
          <a:p>
            <a:pPr marL="914400" lvl="1" indent="-171450" eaLnBrk="1" hangingPunct="1">
              <a:buFont typeface="Arial" panose="020B0604020202020204" pitchFamily="34" charset="0"/>
              <a:buChar char="•"/>
            </a:pPr>
            <a:r>
              <a:rPr lang="fr-FR" altLang="fr-FR" sz="900" dirty="0"/>
              <a:t>Volets roulants</a:t>
            </a:r>
          </a:p>
          <a:p>
            <a:pPr marL="914400" lvl="1" indent="-171450" eaLnBrk="1" hangingPunct="1">
              <a:buFont typeface="Arial" panose="020B0604020202020204" pitchFamily="34" charset="0"/>
              <a:buChar char="•"/>
            </a:pPr>
            <a:r>
              <a:rPr lang="fr-FR" altLang="fr-FR" sz="900" dirty="0"/>
              <a:t>Prises de courants</a:t>
            </a:r>
          </a:p>
          <a:p>
            <a:pPr marL="914400" lvl="1" indent="-171450" eaLnBrk="1" hangingPunct="1">
              <a:buFont typeface="Arial" panose="020B0604020202020204" pitchFamily="34" charset="0"/>
              <a:buChar char="•"/>
            </a:pPr>
            <a:r>
              <a:rPr lang="fr-FR" altLang="fr-FR" sz="900" dirty="0"/>
              <a:t>Compteurs électriques</a:t>
            </a:r>
          </a:p>
          <a:p>
            <a:pPr marL="914400" lvl="1" indent="-171450" eaLnBrk="1" hangingPunct="1">
              <a:buFont typeface="Arial" panose="020B0604020202020204" pitchFamily="34" charset="0"/>
              <a:buChar char="•"/>
            </a:pPr>
            <a:r>
              <a:rPr lang="fr-FR" altLang="fr-FR" sz="900" dirty="0"/>
              <a:t>Interrupteurs</a:t>
            </a:r>
          </a:p>
          <a:p>
            <a:pPr marL="171450" indent="-171450" eaLnBrk="1" hangingPunct="1">
              <a:buFont typeface="Arial" panose="020B0604020202020204" pitchFamily="34" charset="0"/>
              <a:buChar char="•"/>
            </a:pPr>
            <a:endParaRPr lang="fr-FR" altLang="fr-FR" sz="900" dirty="0"/>
          </a:p>
        </p:txBody>
      </p:sp>
      <p:sp>
        <p:nvSpPr>
          <p:cNvPr id="2" name="ZoneTexte 1">
            <a:extLst>
              <a:ext uri="{FF2B5EF4-FFF2-40B4-BE49-F238E27FC236}">
                <a16:creationId xmlns:a16="http://schemas.microsoft.com/office/drawing/2014/main" id="{00ADC573-994F-2A2F-89C4-C903FB88A5EB}"/>
              </a:ext>
            </a:extLst>
          </p:cNvPr>
          <p:cNvSpPr txBox="1"/>
          <p:nvPr/>
        </p:nvSpPr>
        <p:spPr>
          <a:xfrm>
            <a:off x="153336" y="887163"/>
            <a:ext cx="1471878" cy="215444"/>
          </a:xfrm>
          <a:prstGeom prst="rect">
            <a:avLst/>
          </a:prstGeom>
          <a:solidFill>
            <a:schemeClr val="accent1"/>
          </a:solidFill>
        </p:spPr>
        <p:txBody>
          <a:bodyPr wrap="none" rtlCol="0">
            <a:spAutoFit/>
          </a:bodyPr>
          <a:lstStyle/>
          <a:p>
            <a:r>
              <a:rPr lang="en-GB" sz="800" b="1" dirty="0">
                <a:solidFill>
                  <a:srgbClr val="FF0000"/>
                </a:solidFill>
              </a:rPr>
              <a:t>PAC DC Inverter R32 4 kW</a:t>
            </a:r>
          </a:p>
        </p:txBody>
      </p:sp>
      <p:pic>
        <p:nvPicPr>
          <p:cNvPr id="4" name="Image 3">
            <a:extLst>
              <a:ext uri="{FF2B5EF4-FFF2-40B4-BE49-F238E27FC236}">
                <a16:creationId xmlns:a16="http://schemas.microsoft.com/office/drawing/2014/main" id="{EA91A251-80CB-021A-6774-57406AC175EA}"/>
              </a:ext>
            </a:extLst>
          </p:cNvPr>
          <p:cNvPicPr>
            <a:picLocks noChangeAspect="1"/>
          </p:cNvPicPr>
          <p:nvPr/>
        </p:nvPicPr>
        <p:blipFill>
          <a:blip r:embed="rId7"/>
          <a:stretch>
            <a:fillRect/>
          </a:stretch>
        </p:blipFill>
        <p:spPr>
          <a:xfrm>
            <a:off x="207804" y="100169"/>
            <a:ext cx="1362942" cy="757497"/>
          </a:xfrm>
          <a:prstGeom prst="rect">
            <a:avLst/>
          </a:prstGeom>
        </p:spPr>
      </p:pic>
      <p:pic>
        <p:nvPicPr>
          <p:cNvPr id="11" name="Image 10">
            <a:extLst>
              <a:ext uri="{FF2B5EF4-FFF2-40B4-BE49-F238E27FC236}">
                <a16:creationId xmlns:a16="http://schemas.microsoft.com/office/drawing/2014/main" id="{11E3D6D7-5856-DDF6-A1B4-9C5CD5E2DFF6}"/>
              </a:ext>
            </a:extLst>
          </p:cNvPr>
          <p:cNvPicPr>
            <a:picLocks noChangeAspect="1"/>
          </p:cNvPicPr>
          <p:nvPr/>
        </p:nvPicPr>
        <p:blipFill>
          <a:blip r:embed="rId8"/>
          <a:stretch>
            <a:fillRect/>
          </a:stretch>
        </p:blipFill>
        <p:spPr>
          <a:xfrm>
            <a:off x="4848206" y="1715749"/>
            <a:ext cx="2252262" cy="1937429"/>
          </a:xfrm>
          <a:prstGeom prst="rect">
            <a:avLst/>
          </a:prstGeom>
        </p:spPr>
      </p:pic>
      <p:sp>
        <p:nvSpPr>
          <p:cNvPr id="12" name="Rectangle 43">
            <a:extLst>
              <a:ext uri="{FF2B5EF4-FFF2-40B4-BE49-F238E27FC236}">
                <a16:creationId xmlns:a16="http://schemas.microsoft.com/office/drawing/2014/main" id="{156884A5-FB1F-4480-D23F-7AE6491CB576}"/>
              </a:ext>
            </a:extLst>
          </p:cNvPr>
          <p:cNvSpPr>
            <a:spLocks noChangeArrowheads="1"/>
          </p:cNvSpPr>
          <p:nvPr/>
        </p:nvSpPr>
        <p:spPr bwMode="auto">
          <a:xfrm>
            <a:off x="61119" y="4155249"/>
            <a:ext cx="4530660" cy="1564471"/>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900" b="1" dirty="0"/>
              <a:t>Unité intérieure complète  (plug &amp; </a:t>
            </a:r>
            <a:r>
              <a:rPr lang="fr-FR" altLang="fr-FR" sz="900" b="1" dirty="0" err="1"/>
              <a:t>play</a:t>
            </a:r>
            <a:r>
              <a:rPr lang="fr-FR" altLang="fr-FR" sz="900" b="1" dirty="0"/>
              <a:t>) très complète</a:t>
            </a:r>
          </a:p>
          <a:p>
            <a:pPr marL="171450" indent="-171450" eaLnBrk="1" hangingPunct="1">
              <a:buFont typeface="Arial" panose="020B0604020202020204" pitchFamily="34" charset="0"/>
              <a:buChar char="•"/>
            </a:pPr>
            <a:r>
              <a:rPr lang="fr-FR" altLang="fr-FR" sz="900" dirty="0"/>
              <a:t>Très compact </a:t>
            </a:r>
            <a:r>
              <a:rPr lang="fr-FR" sz="900" dirty="0"/>
              <a:t>550*298*680mm seulement</a:t>
            </a:r>
            <a:endParaRPr lang="fr-FR" altLang="fr-FR" sz="900" dirty="0"/>
          </a:p>
          <a:p>
            <a:pPr marL="171450" indent="-171450" eaLnBrk="1" hangingPunct="1">
              <a:buFont typeface="Arial" panose="020B0604020202020204" pitchFamily="34" charset="0"/>
              <a:buChar char="•"/>
            </a:pPr>
            <a:r>
              <a:rPr lang="fr-FR" altLang="fr-FR" sz="900" dirty="0"/>
              <a:t>Ballon tampon avec résistance de 2kW et son thermostat</a:t>
            </a:r>
          </a:p>
          <a:p>
            <a:pPr marL="171450" indent="-171450" eaLnBrk="1" hangingPunct="1">
              <a:buFont typeface="Arial" panose="020B0604020202020204" pitchFamily="34" charset="0"/>
              <a:buChar char="•"/>
            </a:pPr>
            <a:r>
              <a:rPr lang="fr-FR" altLang="fr-FR" sz="900" dirty="0"/>
              <a:t>Vase d’expansion</a:t>
            </a:r>
          </a:p>
          <a:p>
            <a:pPr marL="171450" indent="-171450" eaLnBrk="1" hangingPunct="1">
              <a:buFont typeface="Arial" panose="020B0604020202020204" pitchFamily="34" charset="0"/>
              <a:buChar char="•"/>
            </a:pPr>
            <a:r>
              <a:rPr lang="fr-FR" altLang="fr-FR" sz="900" dirty="0"/>
              <a:t>Vanne de sécurité</a:t>
            </a:r>
          </a:p>
          <a:p>
            <a:pPr marL="171450" indent="-171450" eaLnBrk="1" hangingPunct="1">
              <a:buFont typeface="Arial" panose="020B0604020202020204" pitchFamily="34" charset="0"/>
              <a:buChar char="•"/>
            </a:pPr>
            <a:r>
              <a:rPr lang="fr-FR" altLang="fr-FR" sz="900" dirty="0"/>
              <a:t>Vannes 2 voies pour ECS</a:t>
            </a:r>
          </a:p>
          <a:p>
            <a:pPr marL="171450" indent="-171450" eaLnBrk="1" hangingPunct="1">
              <a:buFont typeface="Arial" panose="020B0604020202020204" pitchFamily="34" charset="0"/>
              <a:buChar char="•"/>
            </a:pPr>
            <a:r>
              <a:rPr lang="fr-FR" altLang="fr-FR" sz="900" dirty="0"/>
              <a:t>Pompe à eau / circulateur </a:t>
            </a:r>
            <a:r>
              <a:rPr lang="fr-FR" altLang="fr-FR" sz="900" dirty="0" err="1"/>
              <a:t>Wilo</a:t>
            </a:r>
            <a:r>
              <a:rPr lang="fr-FR" altLang="fr-FR" sz="900" dirty="0"/>
              <a:t> </a:t>
            </a:r>
          </a:p>
          <a:p>
            <a:pPr marL="171450" indent="-171450" eaLnBrk="1" hangingPunct="1">
              <a:buFont typeface="Arial" panose="020B0604020202020204" pitchFamily="34" charset="0"/>
              <a:buChar char="•"/>
            </a:pPr>
            <a:r>
              <a:rPr lang="fr-FR" altLang="fr-FR" sz="900" dirty="0"/>
              <a:t>Boitier électrique et bornier</a:t>
            </a:r>
          </a:p>
        </p:txBody>
      </p:sp>
      <p:pic>
        <p:nvPicPr>
          <p:cNvPr id="16" name="Image 15">
            <a:extLst>
              <a:ext uri="{FF2B5EF4-FFF2-40B4-BE49-F238E27FC236}">
                <a16:creationId xmlns:a16="http://schemas.microsoft.com/office/drawing/2014/main" id="{CB19C460-585D-1B50-5D86-D50C4DECF3E2}"/>
              </a:ext>
            </a:extLst>
          </p:cNvPr>
          <p:cNvPicPr>
            <a:picLocks noChangeAspect="1"/>
          </p:cNvPicPr>
          <p:nvPr/>
        </p:nvPicPr>
        <p:blipFill>
          <a:blip r:embed="rId9"/>
          <a:stretch>
            <a:fillRect/>
          </a:stretch>
        </p:blipFill>
        <p:spPr>
          <a:xfrm>
            <a:off x="5545382" y="5547306"/>
            <a:ext cx="903627" cy="374760"/>
          </a:xfrm>
          <a:prstGeom prst="rect">
            <a:avLst/>
          </a:prstGeom>
        </p:spPr>
      </p:pic>
      <p:pic>
        <p:nvPicPr>
          <p:cNvPr id="24" name="Image 23" descr="Une image contenant Appareils électroniques, intérieur, conduire&#10;&#10;Le contenu généré par l’IA peut être incorrect.">
            <a:extLst>
              <a:ext uri="{FF2B5EF4-FFF2-40B4-BE49-F238E27FC236}">
                <a16:creationId xmlns:a16="http://schemas.microsoft.com/office/drawing/2014/main" id="{36B6861C-5AC8-38AD-C907-92AC066EAE4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29173" y="6209603"/>
            <a:ext cx="1708510" cy="1415361"/>
          </a:xfrm>
          <a:prstGeom prst="rect">
            <a:avLst/>
          </a:prstGeom>
        </p:spPr>
      </p:pic>
      <p:pic>
        <p:nvPicPr>
          <p:cNvPr id="25" name="Image 24">
            <a:extLst>
              <a:ext uri="{FF2B5EF4-FFF2-40B4-BE49-F238E27FC236}">
                <a16:creationId xmlns:a16="http://schemas.microsoft.com/office/drawing/2014/main" id="{45E17EB2-B0D0-08A2-2587-71AE8E24A0A9}"/>
              </a:ext>
            </a:extLst>
          </p:cNvPr>
          <p:cNvPicPr>
            <a:picLocks noChangeAspect="1"/>
          </p:cNvPicPr>
          <p:nvPr/>
        </p:nvPicPr>
        <p:blipFill>
          <a:blip r:embed="rId9"/>
          <a:stretch>
            <a:fillRect/>
          </a:stretch>
        </p:blipFill>
        <p:spPr>
          <a:xfrm>
            <a:off x="5522522" y="7243910"/>
            <a:ext cx="903627" cy="374760"/>
          </a:xfrm>
          <a:prstGeom prst="rect">
            <a:avLst/>
          </a:prstGeom>
        </p:spPr>
      </p:pic>
      <p:pic>
        <p:nvPicPr>
          <p:cNvPr id="27" name="Image 26" descr="Une image contenant texte, capture d’écran, Plan, diagramme&#10;&#10;Le contenu généré par l’IA peut être incorrect.">
            <a:extLst>
              <a:ext uri="{FF2B5EF4-FFF2-40B4-BE49-F238E27FC236}">
                <a16:creationId xmlns:a16="http://schemas.microsoft.com/office/drawing/2014/main" id="{A8642D9D-FDF8-5EF6-CACB-17AFFB6CA5F5}"/>
              </a:ext>
            </a:extLst>
          </p:cNvPr>
          <p:cNvPicPr>
            <a:picLocks noChangeAspect="1"/>
          </p:cNvPicPr>
          <p:nvPr/>
        </p:nvPicPr>
        <p:blipFill>
          <a:blip r:embed="rId11">
            <a:extLst>
              <a:ext uri="{28A0092B-C50C-407E-A947-70E740481C1C}">
                <a14:useLocalDpi xmlns:a14="http://schemas.microsoft.com/office/drawing/2010/main" val="0"/>
              </a:ext>
            </a:extLst>
          </a:blip>
          <a:srcRect r="52910" b="29980"/>
          <a:stretch>
            <a:fillRect/>
          </a:stretch>
        </p:blipFill>
        <p:spPr>
          <a:xfrm>
            <a:off x="5234815" y="7724972"/>
            <a:ext cx="1708510" cy="17430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18" hidden="1">
            <a:extLst>
              <a:ext uri="{FF2B5EF4-FFF2-40B4-BE49-F238E27FC236}">
                <a16:creationId xmlns:a16="http://schemas.microsoft.com/office/drawing/2014/main" id="{6B102655-D6AB-412F-81F1-1F4C218E6A82}"/>
              </a:ext>
            </a:extLst>
          </p:cNvPr>
          <p:cNvGraphicFramePr>
            <a:graphicFrameLocks noChangeAspect="1"/>
          </p:cNvGraphicFramePr>
          <p:nvPr>
            <p:custDataLst>
              <p:tags r:id="rId1"/>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name="Diapositive think-cell" r:id="rId4" imgW="270" imgH="270" progId="TCLayout.ActiveDocument.1">
                  <p:embed/>
                </p:oleObj>
              </mc:Choice>
              <mc:Fallback>
                <p:oleObj name="Diapositive think-cell" r:id="rId4" imgW="270" imgH="270" progId="TCLayout.ActiveDocument.1">
                  <p:embed/>
                  <p:pic>
                    <p:nvPicPr>
                      <p:cNvPr id="8194" name="Object 18" hidden="1">
                        <a:extLst>
                          <a:ext uri="{FF2B5EF4-FFF2-40B4-BE49-F238E27FC236}">
                            <a16:creationId xmlns:a16="http://schemas.microsoft.com/office/drawing/2014/main" id="{6B102655-D6AB-412F-81F1-1F4C218E6A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Rectangle 81">
            <a:extLst>
              <a:ext uri="{FF2B5EF4-FFF2-40B4-BE49-F238E27FC236}">
                <a16:creationId xmlns:a16="http://schemas.microsoft.com/office/drawing/2014/main" id="{3B0DB7D9-5650-A672-C8D6-C07BCCE3CF1E}"/>
              </a:ext>
            </a:extLst>
          </p:cNvPr>
          <p:cNvSpPr>
            <a:spLocks noChangeArrowheads="1"/>
          </p:cNvSpPr>
          <p:nvPr/>
        </p:nvSpPr>
        <p:spPr bwMode="auto">
          <a:xfrm>
            <a:off x="1693540" y="428853"/>
            <a:ext cx="5180653" cy="584775"/>
          </a:xfrm>
          <a:prstGeom prst="rect">
            <a:avLst/>
          </a:prstGeom>
          <a:noFill/>
          <a:ln>
            <a:noFill/>
          </a:ln>
          <a:effectLst/>
        </p:spPr>
        <p:txBody>
          <a:bodyPr wrap="square">
            <a:spAutoFit/>
          </a:bodyPr>
          <a:lstStyle>
            <a:lvl1pPr marL="360363" indent="-360363" defTabSz="1008063" eaLnBrk="0" hangingPunct="0">
              <a:buSzPct val="120000"/>
              <a:defRPr>
                <a:solidFill>
                  <a:schemeClr val="tx1"/>
                </a:solidFill>
                <a:latin typeface="Arial" panose="020B0604020202020204" pitchFamily="34" charset="0"/>
              </a:defRPr>
            </a:lvl1pPr>
            <a:lvl2pPr marL="161925" indent="-160338" defTabSz="1008063" eaLnBrk="0" hangingPunct="0">
              <a:buSzPct val="120000"/>
              <a:buChar char="•"/>
              <a:defRPr>
                <a:solidFill>
                  <a:schemeClr val="tx1"/>
                </a:solidFill>
                <a:latin typeface="Arial" panose="020B0604020202020204" pitchFamily="34" charset="0"/>
              </a:defRPr>
            </a:lvl2pPr>
            <a:lvl3pPr marL="331788" indent="-168275" defTabSz="1008063" eaLnBrk="0" hangingPunct="0">
              <a:buChar char="–"/>
              <a:defRPr>
                <a:solidFill>
                  <a:schemeClr val="tx1"/>
                </a:solidFill>
                <a:latin typeface="Arial" panose="020B0604020202020204" pitchFamily="34" charset="0"/>
              </a:defRPr>
            </a:lvl3pPr>
            <a:lvl4pPr marL="485775" indent="-152400" defTabSz="1008063" eaLnBrk="0" hangingPunct="0">
              <a:buSzPct val="89000"/>
              <a:buChar char="•"/>
              <a:defRPr>
                <a:solidFill>
                  <a:schemeClr val="tx1"/>
                </a:solidFill>
                <a:latin typeface="Arial" panose="020B0604020202020204" pitchFamily="34" charset="0"/>
              </a:defRPr>
            </a:lvl4pPr>
            <a:lvl5pPr marL="655638" indent="-168275" defTabSz="1008063" eaLnBrk="0" hangingPunct="0">
              <a:buSzPct val="75000"/>
              <a:buChar char="–"/>
              <a:defRPr>
                <a:solidFill>
                  <a:schemeClr val="tx1"/>
                </a:solidFill>
                <a:latin typeface="Arial" panose="020B0604020202020204" pitchFamily="34" charset="0"/>
              </a:defRPr>
            </a:lvl5pPr>
            <a:lvl6pPr marL="11128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6pPr>
            <a:lvl7pPr marL="15700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7pPr>
            <a:lvl8pPr marL="20272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8pPr>
            <a:lvl9pPr marL="24844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9pPr>
          </a:lstStyle>
          <a:p>
            <a:pPr>
              <a:defRPr/>
            </a:pPr>
            <a:r>
              <a:rPr lang="fr-FR" altLang="fr-FR" sz="3200" dirty="0">
                <a:solidFill>
                  <a:schemeClr val="bg1">
                    <a:lumMod val="50000"/>
                  </a:schemeClr>
                </a:solidFill>
              </a:rPr>
              <a:t>PAC Air-Eau R32 monobloc</a:t>
            </a:r>
          </a:p>
        </p:txBody>
      </p:sp>
      <p:sp>
        <p:nvSpPr>
          <p:cNvPr id="7" name="ZoneTexte 6">
            <a:extLst>
              <a:ext uri="{FF2B5EF4-FFF2-40B4-BE49-F238E27FC236}">
                <a16:creationId xmlns:a16="http://schemas.microsoft.com/office/drawing/2014/main" id="{6DC68F74-5B88-68CA-AF3E-40083425F70E}"/>
              </a:ext>
            </a:extLst>
          </p:cNvPr>
          <p:cNvSpPr txBox="1">
            <a:spLocks noChangeArrowheads="1"/>
          </p:cNvSpPr>
          <p:nvPr/>
        </p:nvSpPr>
        <p:spPr bwMode="auto">
          <a:xfrm>
            <a:off x="5106479" y="0"/>
            <a:ext cx="21082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100" dirty="0"/>
              <a:t>Fiche technique </a:t>
            </a:r>
            <a:r>
              <a:rPr lang="fr-FR" altLang="fr-FR" sz="1100" dirty="0" err="1"/>
              <a:t>Thermalliance</a:t>
            </a:r>
            <a:endParaRPr lang="fr-FR" altLang="fr-FR" sz="1100" dirty="0"/>
          </a:p>
          <a:p>
            <a:pPr algn="ctr" eaLnBrk="1" hangingPunct="1"/>
            <a:r>
              <a:rPr lang="fr-FR" altLang="fr-FR" sz="1100" dirty="0"/>
              <a:t>2025-10-20</a:t>
            </a:r>
          </a:p>
        </p:txBody>
      </p:sp>
      <p:sp>
        <p:nvSpPr>
          <p:cNvPr id="8" name="ZoneTexte 7">
            <a:extLst>
              <a:ext uri="{FF2B5EF4-FFF2-40B4-BE49-F238E27FC236}">
                <a16:creationId xmlns:a16="http://schemas.microsoft.com/office/drawing/2014/main" id="{D683BD1C-0D8E-3DA3-10EB-D6963F9825A4}"/>
              </a:ext>
            </a:extLst>
          </p:cNvPr>
          <p:cNvSpPr txBox="1"/>
          <p:nvPr/>
        </p:nvSpPr>
        <p:spPr>
          <a:xfrm>
            <a:off x="153336" y="887163"/>
            <a:ext cx="1471878" cy="215444"/>
          </a:xfrm>
          <a:prstGeom prst="rect">
            <a:avLst/>
          </a:prstGeom>
          <a:solidFill>
            <a:schemeClr val="accent1"/>
          </a:solidFill>
        </p:spPr>
        <p:txBody>
          <a:bodyPr wrap="none" rtlCol="0">
            <a:spAutoFit/>
          </a:bodyPr>
          <a:lstStyle/>
          <a:p>
            <a:r>
              <a:rPr lang="en-GB" sz="800" b="1" dirty="0">
                <a:solidFill>
                  <a:srgbClr val="FF0000"/>
                </a:solidFill>
              </a:rPr>
              <a:t>PAC DC Inverter R32 4 kW</a:t>
            </a:r>
          </a:p>
        </p:txBody>
      </p:sp>
      <p:pic>
        <p:nvPicPr>
          <p:cNvPr id="9" name="Image 8">
            <a:extLst>
              <a:ext uri="{FF2B5EF4-FFF2-40B4-BE49-F238E27FC236}">
                <a16:creationId xmlns:a16="http://schemas.microsoft.com/office/drawing/2014/main" id="{89F8B63D-AD56-BE2E-0D60-10791CACC96F}"/>
              </a:ext>
            </a:extLst>
          </p:cNvPr>
          <p:cNvPicPr>
            <a:picLocks noChangeAspect="1"/>
          </p:cNvPicPr>
          <p:nvPr/>
        </p:nvPicPr>
        <p:blipFill>
          <a:blip r:embed="rId6"/>
          <a:stretch>
            <a:fillRect/>
          </a:stretch>
        </p:blipFill>
        <p:spPr>
          <a:xfrm>
            <a:off x="207804" y="100169"/>
            <a:ext cx="1362942" cy="757497"/>
          </a:xfrm>
          <a:prstGeom prst="rect">
            <a:avLst/>
          </a:prstGeom>
        </p:spPr>
      </p:pic>
      <p:pic>
        <p:nvPicPr>
          <p:cNvPr id="11" name="Image 10">
            <a:extLst>
              <a:ext uri="{FF2B5EF4-FFF2-40B4-BE49-F238E27FC236}">
                <a16:creationId xmlns:a16="http://schemas.microsoft.com/office/drawing/2014/main" id="{CB76ADBD-0628-C814-1889-687D11B2DE24}"/>
              </a:ext>
            </a:extLst>
          </p:cNvPr>
          <p:cNvPicPr>
            <a:picLocks noChangeAspect="1"/>
          </p:cNvPicPr>
          <p:nvPr/>
        </p:nvPicPr>
        <p:blipFill>
          <a:blip r:embed="rId7"/>
          <a:stretch>
            <a:fillRect/>
          </a:stretch>
        </p:blipFill>
        <p:spPr>
          <a:xfrm>
            <a:off x="1238250" y="1286519"/>
            <a:ext cx="4105611" cy="2937215"/>
          </a:xfrm>
          <a:prstGeom prst="rect">
            <a:avLst/>
          </a:prstGeom>
        </p:spPr>
      </p:pic>
      <p:sp>
        <p:nvSpPr>
          <p:cNvPr id="13" name="ZoneTexte 12">
            <a:extLst>
              <a:ext uri="{FF2B5EF4-FFF2-40B4-BE49-F238E27FC236}">
                <a16:creationId xmlns:a16="http://schemas.microsoft.com/office/drawing/2014/main" id="{31AFAEB8-D9B1-53AF-8287-D7D0447E3382}"/>
              </a:ext>
            </a:extLst>
          </p:cNvPr>
          <p:cNvSpPr txBox="1"/>
          <p:nvPr/>
        </p:nvSpPr>
        <p:spPr>
          <a:xfrm>
            <a:off x="407121" y="4407646"/>
            <a:ext cx="6081858" cy="523220"/>
          </a:xfrm>
          <a:prstGeom prst="rect">
            <a:avLst/>
          </a:prstGeom>
          <a:noFill/>
        </p:spPr>
        <p:txBody>
          <a:bodyPr wrap="none" rtlCol="0">
            <a:spAutoFit/>
          </a:bodyPr>
          <a:lstStyle/>
          <a:p>
            <a:r>
              <a:rPr lang="fr-FR" dirty="0"/>
              <a:t>L’unité intérieure peut se cacher dans un cache « clim » de 80 cm de large</a:t>
            </a:r>
            <a:br>
              <a:rPr lang="fr-FR" dirty="0"/>
            </a:br>
            <a:r>
              <a:rPr lang="fr-FR" dirty="0"/>
              <a:t>Idéal par exemple sur une terrasse </a:t>
            </a:r>
          </a:p>
        </p:txBody>
      </p:sp>
      <p:pic>
        <p:nvPicPr>
          <p:cNvPr id="16" name="Image 15">
            <a:extLst>
              <a:ext uri="{FF2B5EF4-FFF2-40B4-BE49-F238E27FC236}">
                <a16:creationId xmlns:a16="http://schemas.microsoft.com/office/drawing/2014/main" id="{C7BDDFD8-DE6D-8535-FE57-6BCF1F8F266B}"/>
              </a:ext>
            </a:extLst>
          </p:cNvPr>
          <p:cNvPicPr>
            <a:picLocks noChangeAspect="1"/>
          </p:cNvPicPr>
          <p:nvPr/>
        </p:nvPicPr>
        <p:blipFill>
          <a:blip r:embed="rId8"/>
          <a:stretch>
            <a:fillRect/>
          </a:stretch>
        </p:blipFill>
        <p:spPr>
          <a:xfrm>
            <a:off x="1897856" y="5005464"/>
            <a:ext cx="3405188" cy="3778179"/>
          </a:xfrm>
          <a:prstGeom prst="rect">
            <a:avLst/>
          </a:prstGeom>
        </p:spPr>
      </p:pic>
      <p:sp>
        <p:nvSpPr>
          <p:cNvPr id="20" name="ZoneTexte 19">
            <a:extLst>
              <a:ext uri="{FF2B5EF4-FFF2-40B4-BE49-F238E27FC236}">
                <a16:creationId xmlns:a16="http://schemas.microsoft.com/office/drawing/2014/main" id="{9018A968-E068-D1B5-84BF-53FA5A30E1CD}"/>
              </a:ext>
            </a:extLst>
          </p:cNvPr>
          <p:cNvSpPr txBox="1"/>
          <p:nvPr/>
        </p:nvSpPr>
        <p:spPr>
          <a:xfrm>
            <a:off x="407121" y="8783643"/>
            <a:ext cx="6793779" cy="523220"/>
          </a:xfrm>
          <a:prstGeom prst="rect">
            <a:avLst/>
          </a:prstGeom>
          <a:noFill/>
        </p:spPr>
        <p:txBody>
          <a:bodyPr wrap="square" rtlCol="0">
            <a:spAutoFit/>
          </a:bodyPr>
          <a:lstStyle/>
          <a:p>
            <a:r>
              <a:rPr lang="fr-FR" dirty="0"/>
              <a:t>En remplacement d’un chauffage électrique, votre logement peut gagner 2 à 3 lettres si vous passez en émetteurs basse température</a:t>
            </a:r>
          </a:p>
        </p:txBody>
      </p:sp>
    </p:spTree>
    <p:extLst>
      <p:ext uri="{BB962C8B-B14F-4D97-AF65-F5344CB8AC3E}">
        <p14:creationId xmlns:p14="http://schemas.microsoft.com/office/powerpoint/2010/main" val="3633898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BE64B-8545-46E0-99D5-A2D3538C379C}"/>
            </a:ext>
          </a:extLst>
        </p:cNvPr>
        <p:cNvGrpSpPr/>
        <p:nvPr/>
      </p:nvGrpSpPr>
      <p:grpSpPr>
        <a:xfrm>
          <a:off x="0" y="0"/>
          <a:ext cx="0" cy="0"/>
          <a:chOff x="0" y="0"/>
          <a:chExt cx="0" cy="0"/>
        </a:xfrm>
      </p:grpSpPr>
      <p:graphicFrame>
        <p:nvGraphicFramePr>
          <p:cNvPr id="8194" name="Object 18" hidden="1">
            <a:extLst>
              <a:ext uri="{FF2B5EF4-FFF2-40B4-BE49-F238E27FC236}">
                <a16:creationId xmlns:a16="http://schemas.microsoft.com/office/drawing/2014/main" id="{7D731273-6E95-CB54-4C1E-B44342E9843C}"/>
              </a:ext>
            </a:extLst>
          </p:cNvPr>
          <p:cNvGraphicFramePr>
            <a:graphicFrameLocks noChangeAspect="1"/>
          </p:cNvGraphicFramePr>
          <p:nvPr>
            <p:custDataLst>
              <p:tags r:id="rId1"/>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name="Diapositive think-cell" r:id="rId4" imgW="270" imgH="270" progId="TCLayout.ActiveDocument.1">
                  <p:embed/>
                </p:oleObj>
              </mc:Choice>
              <mc:Fallback>
                <p:oleObj name="Diapositive think-cell" r:id="rId4" imgW="270" imgH="270" progId="TCLayout.ActiveDocument.1">
                  <p:embed/>
                  <p:pic>
                    <p:nvPicPr>
                      <p:cNvPr id="8194" name="Object 18" hidden="1">
                        <a:extLst>
                          <a:ext uri="{FF2B5EF4-FFF2-40B4-BE49-F238E27FC236}">
                            <a16:creationId xmlns:a16="http://schemas.microsoft.com/office/drawing/2014/main" id="{7D731273-6E95-CB54-4C1E-B44342E984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Rectangle 81">
            <a:extLst>
              <a:ext uri="{FF2B5EF4-FFF2-40B4-BE49-F238E27FC236}">
                <a16:creationId xmlns:a16="http://schemas.microsoft.com/office/drawing/2014/main" id="{A663565D-EDD6-508F-8242-0FB1D6D9D0CC}"/>
              </a:ext>
            </a:extLst>
          </p:cNvPr>
          <p:cNvSpPr>
            <a:spLocks noChangeArrowheads="1"/>
          </p:cNvSpPr>
          <p:nvPr/>
        </p:nvSpPr>
        <p:spPr bwMode="auto">
          <a:xfrm>
            <a:off x="1693540" y="428853"/>
            <a:ext cx="5180653" cy="584775"/>
          </a:xfrm>
          <a:prstGeom prst="rect">
            <a:avLst/>
          </a:prstGeom>
          <a:noFill/>
          <a:ln>
            <a:noFill/>
          </a:ln>
          <a:effectLst/>
        </p:spPr>
        <p:txBody>
          <a:bodyPr wrap="square">
            <a:spAutoFit/>
          </a:bodyPr>
          <a:lstStyle>
            <a:lvl1pPr marL="360363" indent="-360363" defTabSz="1008063" eaLnBrk="0" hangingPunct="0">
              <a:buSzPct val="120000"/>
              <a:defRPr>
                <a:solidFill>
                  <a:schemeClr val="tx1"/>
                </a:solidFill>
                <a:latin typeface="Arial" panose="020B0604020202020204" pitchFamily="34" charset="0"/>
              </a:defRPr>
            </a:lvl1pPr>
            <a:lvl2pPr marL="161925" indent="-160338" defTabSz="1008063" eaLnBrk="0" hangingPunct="0">
              <a:buSzPct val="120000"/>
              <a:buChar char="•"/>
              <a:defRPr>
                <a:solidFill>
                  <a:schemeClr val="tx1"/>
                </a:solidFill>
                <a:latin typeface="Arial" panose="020B0604020202020204" pitchFamily="34" charset="0"/>
              </a:defRPr>
            </a:lvl2pPr>
            <a:lvl3pPr marL="331788" indent="-168275" defTabSz="1008063" eaLnBrk="0" hangingPunct="0">
              <a:buChar char="–"/>
              <a:defRPr>
                <a:solidFill>
                  <a:schemeClr val="tx1"/>
                </a:solidFill>
                <a:latin typeface="Arial" panose="020B0604020202020204" pitchFamily="34" charset="0"/>
              </a:defRPr>
            </a:lvl3pPr>
            <a:lvl4pPr marL="485775" indent="-152400" defTabSz="1008063" eaLnBrk="0" hangingPunct="0">
              <a:buSzPct val="89000"/>
              <a:buChar char="•"/>
              <a:defRPr>
                <a:solidFill>
                  <a:schemeClr val="tx1"/>
                </a:solidFill>
                <a:latin typeface="Arial" panose="020B0604020202020204" pitchFamily="34" charset="0"/>
              </a:defRPr>
            </a:lvl4pPr>
            <a:lvl5pPr marL="655638" indent="-168275" defTabSz="1008063" eaLnBrk="0" hangingPunct="0">
              <a:buSzPct val="75000"/>
              <a:buChar char="–"/>
              <a:defRPr>
                <a:solidFill>
                  <a:schemeClr val="tx1"/>
                </a:solidFill>
                <a:latin typeface="Arial" panose="020B0604020202020204" pitchFamily="34" charset="0"/>
              </a:defRPr>
            </a:lvl5pPr>
            <a:lvl6pPr marL="11128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6pPr>
            <a:lvl7pPr marL="15700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7pPr>
            <a:lvl8pPr marL="20272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8pPr>
            <a:lvl9pPr marL="24844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9pPr>
          </a:lstStyle>
          <a:p>
            <a:pPr>
              <a:defRPr/>
            </a:pPr>
            <a:r>
              <a:rPr lang="fr-FR" altLang="fr-FR" sz="3200" dirty="0">
                <a:solidFill>
                  <a:schemeClr val="bg1">
                    <a:lumMod val="50000"/>
                  </a:schemeClr>
                </a:solidFill>
              </a:rPr>
              <a:t>PAC Air-Eau R32 monobloc</a:t>
            </a:r>
          </a:p>
        </p:txBody>
      </p:sp>
      <p:sp>
        <p:nvSpPr>
          <p:cNvPr id="7" name="ZoneTexte 6">
            <a:extLst>
              <a:ext uri="{FF2B5EF4-FFF2-40B4-BE49-F238E27FC236}">
                <a16:creationId xmlns:a16="http://schemas.microsoft.com/office/drawing/2014/main" id="{F7DABAAB-BF00-F177-D917-9F337BA76045}"/>
              </a:ext>
            </a:extLst>
          </p:cNvPr>
          <p:cNvSpPr txBox="1">
            <a:spLocks noChangeArrowheads="1"/>
          </p:cNvSpPr>
          <p:nvPr/>
        </p:nvSpPr>
        <p:spPr bwMode="auto">
          <a:xfrm>
            <a:off x="5106479" y="0"/>
            <a:ext cx="21082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100" dirty="0"/>
              <a:t>Fiche technique </a:t>
            </a:r>
            <a:r>
              <a:rPr lang="fr-FR" altLang="fr-FR" sz="1100" dirty="0" err="1"/>
              <a:t>Thermalliance</a:t>
            </a:r>
            <a:endParaRPr lang="fr-FR" altLang="fr-FR" sz="1100" dirty="0"/>
          </a:p>
          <a:p>
            <a:pPr algn="ctr" eaLnBrk="1" hangingPunct="1"/>
            <a:r>
              <a:rPr lang="fr-FR" altLang="fr-FR" sz="1100" dirty="0"/>
              <a:t>2025-10-20</a:t>
            </a:r>
          </a:p>
        </p:txBody>
      </p:sp>
      <p:sp>
        <p:nvSpPr>
          <p:cNvPr id="8" name="ZoneTexte 7">
            <a:extLst>
              <a:ext uri="{FF2B5EF4-FFF2-40B4-BE49-F238E27FC236}">
                <a16:creationId xmlns:a16="http://schemas.microsoft.com/office/drawing/2014/main" id="{470FEFFE-6347-A3D5-3D44-FC1365FEC6C3}"/>
              </a:ext>
            </a:extLst>
          </p:cNvPr>
          <p:cNvSpPr txBox="1"/>
          <p:nvPr/>
        </p:nvSpPr>
        <p:spPr>
          <a:xfrm>
            <a:off x="153336" y="887163"/>
            <a:ext cx="1471878" cy="215444"/>
          </a:xfrm>
          <a:prstGeom prst="rect">
            <a:avLst/>
          </a:prstGeom>
          <a:solidFill>
            <a:schemeClr val="accent1"/>
          </a:solidFill>
        </p:spPr>
        <p:txBody>
          <a:bodyPr wrap="none" rtlCol="0">
            <a:spAutoFit/>
          </a:bodyPr>
          <a:lstStyle/>
          <a:p>
            <a:r>
              <a:rPr lang="en-GB" sz="800" b="1" dirty="0">
                <a:solidFill>
                  <a:srgbClr val="FF0000"/>
                </a:solidFill>
              </a:rPr>
              <a:t>PAC DC Inverter R32 4 kW</a:t>
            </a:r>
          </a:p>
        </p:txBody>
      </p:sp>
      <p:pic>
        <p:nvPicPr>
          <p:cNvPr id="9" name="Image 8">
            <a:extLst>
              <a:ext uri="{FF2B5EF4-FFF2-40B4-BE49-F238E27FC236}">
                <a16:creationId xmlns:a16="http://schemas.microsoft.com/office/drawing/2014/main" id="{2B8D46BC-B76C-1953-DBE7-5EBEA28B565F}"/>
              </a:ext>
            </a:extLst>
          </p:cNvPr>
          <p:cNvPicPr>
            <a:picLocks noChangeAspect="1"/>
          </p:cNvPicPr>
          <p:nvPr/>
        </p:nvPicPr>
        <p:blipFill>
          <a:blip r:embed="rId6"/>
          <a:stretch>
            <a:fillRect/>
          </a:stretch>
        </p:blipFill>
        <p:spPr>
          <a:xfrm>
            <a:off x="207804" y="100169"/>
            <a:ext cx="1362942" cy="757497"/>
          </a:xfrm>
          <a:prstGeom prst="rect">
            <a:avLst/>
          </a:prstGeom>
        </p:spPr>
      </p:pic>
      <p:sp>
        <p:nvSpPr>
          <p:cNvPr id="2" name="Rectangle 32">
            <a:extLst>
              <a:ext uri="{FF2B5EF4-FFF2-40B4-BE49-F238E27FC236}">
                <a16:creationId xmlns:a16="http://schemas.microsoft.com/office/drawing/2014/main" id="{B3496DEB-E4E0-7A95-92C6-3CBBE060582C}"/>
              </a:ext>
            </a:extLst>
          </p:cNvPr>
          <p:cNvSpPr>
            <a:spLocks noChangeArrowheads="1"/>
          </p:cNvSpPr>
          <p:nvPr/>
        </p:nvSpPr>
        <p:spPr bwMode="auto">
          <a:xfrm>
            <a:off x="61119" y="1248086"/>
            <a:ext cx="7078662" cy="327025"/>
          </a:xfrm>
          <a:prstGeom prst="rect">
            <a:avLst/>
          </a:prstGeom>
          <a:solidFill>
            <a:srgbClr val="96969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200" b="1" dirty="0">
                <a:solidFill>
                  <a:schemeClr val="bg1"/>
                </a:solidFill>
              </a:rPr>
              <a:t>Emetteurs compatibles pour gagner en rendement de pompe à chaleur </a:t>
            </a:r>
          </a:p>
        </p:txBody>
      </p:sp>
      <p:pic>
        <p:nvPicPr>
          <p:cNvPr id="4" name="Image 3" descr="Une image contenant texte, conception, meubles, mur&#10;&#10;Le contenu généré par l’IA peut être incorrect.">
            <a:extLst>
              <a:ext uri="{FF2B5EF4-FFF2-40B4-BE49-F238E27FC236}">
                <a16:creationId xmlns:a16="http://schemas.microsoft.com/office/drawing/2014/main" id="{27032F03-67B1-9040-A1EE-535390D8E5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00140" y="2138289"/>
            <a:ext cx="2674053" cy="1782702"/>
          </a:xfrm>
          <a:prstGeom prst="rect">
            <a:avLst/>
          </a:prstGeom>
        </p:spPr>
      </p:pic>
      <p:sp>
        <p:nvSpPr>
          <p:cNvPr id="5" name="ZoneTexte 4">
            <a:extLst>
              <a:ext uri="{FF2B5EF4-FFF2-40B4-BE49-F238E27FC236}">
                <a16:creationId xmlns:a16="http://schemas.microsoft.com/office/drawing/2014/main" id="{7088807C-D836-356F-84B2-9932ABD818D7}"/>
              </a:ext>
            </a:extLst>
          </p:cNvPr>
          <p:cNvSpPr txBox="1"/>
          <p:nvPr/>
        </p:nvSpPr>
        <p:spPr>
          <a:xfrm>
            <a:off x="207804" y="2307102"/>
            <a:ext cx="3852337" cy="738664"/>
          </a:xfrm>
          <a:prstGeom prst="rect">
            <a:avLst/>
          </a:prstGeom>
          <a:noFill/>
        </p:spPr>
        <p:txBody>
          <a:bodyPr wrap="none" rtlCol="0">
            <a:spAutoFit/>
          </a:bodyPr>
          <a:lstStyle/>
          <a:p>
            <a:r>
              <a:rPr lang="fr-FR" dirty="0"/>
              <a:t>Le radiateur réversible très basse température</a:t>
            </a:r>
          </a:p>
          <a:p>
            <a:r>
              <a:rPr lang="fr-FR" dirty="0"/>
              <a:t>S’installe en lieu et place de votre radiateur</a:t>
            </a:r>
          </a:p>
          <a:p>
            <a:r>
              <a:rPr lang="fr-FR" dirty="0"/>
              <a:t>Fournit chaud l’hiver et chaud l’été</a:t>
            </a:r>
          </a:p>
        </p:txBody>
      </p:sp>
      <p:sp>
        <p:nvSpPr>
          <p:cNvPr id="10" name="ZoneTexte 9">
            <a:extLst>
              <a:ext uri="{FF2B5EF4-FFF2-40B4-BE49-F238E27FC236}">
                <a16:creationId xmlns:a16="http://schemas.microsoft.com/office/drawing/2014/main" id="{735784CA-DB9B-7942-5AAC-0EB652BD895B}"/>
              </a:ext>
            </a:extLst>
          </p:cNvPr>
          <p:cNvSpPr txBox="1"/>
          <p:nvPr/>
        </p:nvSpPr>
        <p:spPr>
          <a:xfrm>
            <a:off x="3180310" y="4851162"/>
            <a:ext cx="3852337" cy="954107"/>
          </a:xfrm>
          <a:prstGeom prst="rect">
            <a:avLst/>
          </a:prstGeom>
          <a:noFill/>
        </p:spPr>
        <p:txBody>
          <a:bodyPr wrap="square" rtlCol="0">
            <a:spAutoFit/>
          </a:bodyPr>
          <a:lstStyle/>
          <a:p>
            <a:r>
              <a:rPr lang="fr-FR" dirty="0"/>
              <a:t>Vous voulez rénover et insonoriser votre plafond, le plafond chauffant rafraîchissant est fait pour vous. Super rendement dans les combles et rampants</a:t>
            </a:r>
          </a:p>
        </p:txBody>
      </p:sp>
      <p:sp>
        <p:nvSpPr>
          <p:cNvPr id="12" name="ZoneTexte 11">
            <a:extLst>
              <a:ext uri="{FF2B5EF4-FFF2-40B4-BE49-F238E27FC236}">
                <a16:creationId xmlns:a16="http://schemas.microsoft.com/office/drawing/2014/main" id="{32278C74-66A4-73C6-AD4D-D9E098B0EFF0}"/>
              </a:ext>
            </a:extLst>
          </p:cNvPr>
          <p:cNvSpPr txBox="1"/>
          <p:nvPr/>
        </p:nvSpPr>
        <p:spPr>
          <a:xfrm>
            <a:off x="278270" y="6656558"/>
            <a:ext cx="3852337" cy="954107"/>
          </a:xfrm>
          <a:prstGeom prst="rect">
            <a:avLst/>
          </a:prstGeom>
          <a:noFill/>
        </p:spPr>
        <p:txBody>
          <a:bodyPr wrap="square" rtlCol="0">
            <a:spAutoFit/>
          </a:bodyPr>
          <a:lstStyle/>
          <a:p>
            <a:r>
              <a:rPr lang="fr-FR" dirty="0"/>
              <a:t>Vous voulez changer de revêtement au sol, passez au plancher chauffant hydraulique, à partir de 30 mm de hauteur y compris carrelage. </a:t>
            </a:r>
          </a:p>
        </p:txBody>
      </p:sp>
      <p:pic>
        <p:nvPicPr>
          <p:cNvPr id="15" name="Image 14" descr="Une image contenant sol, Revêtement de sol, bâtiment, Matériau composite&#10;&#10;Le contenu généré par l’IA peut être incorrect.">
            <a:extLst>
              <a:ext uri="{FF2B5EF4-FFF2-40B4-BE49-F238E27FC236}">
                <a16:creationId xmlns:a16="http://schemas.microsoft.com/office/drawing/2014/main" id="{249D8CF8-F70E-F22E-7123-8AC27969493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00140" y="6434442"/>
            <a:ext cx="2691143" cy="2018358"/>
          </a:xfrm>
          <a:prstGeom prst="rect">
            <a:avLst/>
          </a:prstGeom>
        </p:spPr>
      </p:pic>
      <p:pic>
        <p:nvPicPr>
          <p:cNvPr id="18" name="Image 17" descr="Une image contenant mur, intérieur, plafond, sol&#10;&#10;Le contenu généré par l’IA peut être incorrect.">
            <a:extLst>
              <a:ext uri="{FF2B5EF4-FFF2-40B4-BE49-F238E27FC236}">
                <a16:creationId xmlns:a16="http://schemas.microsoft.com/office/drawing/2014/main" id="{3CB3AB82-26AE-5D77-9500-8882CA218EA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7804" y="4142720"/>
            <a:ext cx="2868051" cy="2155548"/>
          </a:xfrm>
          <a:prstGeom prst="rect">
            <a:avLst/>
          </a:prstGeom>
        </p:spPr>
      </p:pic>
    </p:spTree>
    <p:extLst>
      <p:ext uri="{BB962C8B-B14F-4D97-AF65-F5344CB8AC3E}">
        <p14:creationId xmlns:p14="http://schemas.microsoft.com/office/powerpoint/2010/main" val="924921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18" hidden="1">
            <a:extLst>
              <a:ext uri="{FF2B5EF4-FFF2-40B4-BE49-F238E27FC236}">
                <a16:creationId xmlns:a16="http://schemas.microsoft.com/office/drawing/2014/main" id="{94B53A3D-87D2-4652-852F-C844CEEFDCEA}"/>
              </a:ext>
            </a:extLst>
          </p:cNvPr>
          <p:cNvGraphicFramePr>
            <a:graphicFrameLocks noChangeAspect="1"/>
          </p:cNvGraphicFramePr>
          <p:nvPr>
            <p:custDataLst>
              <p:tags r:id="rId1"/>
            </p:custDataLst>
            <p:extLst>
              <p:ext uri="{D42A27DB-BD31-4B8C-83A1-F6EECF244321}">
                <p14:modId xmlns:p14="http://schemas.microsoft.com/office/powerpoint/2010/main" val="1455333228"/>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name="Diapositive think-cell" r:id="rId4" imgW="270" imgH="270" progId="TCLayout.ActiveDocument.1">
                  <p:embed/>
                </p:oleObj>
              </mc:Choice>
              <mc:Fallback>
                <p:oleObj name="Diapositive think-cell" r:id="rId4" imgW="270" imgH="270" progId="TCLayout.ActiveDocument.1">
                  <p:embed/>
                  <p:pic>
                    <p:nvPicPr>
                      <p:cNvPr id="6146" name="Object 18" hidden="1">
                        <a:extLst>
                          <a:ext uri="{FF2B5EF4-FFF2-40B4-BE49-F238E27FC236}">
                            <a16:creationId xmlns:a16="http://schemas.microsoft.com/office/drawing/2014/main" id="{94B53A3D-87D2-4652-852F-C844CEEFDC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8" name="image3.jpeg">
            <a:extLst>
              <a:ext uri="{FF2B5EF4-FFF2-40B4-BE49-F238E27FC236}">
                <a16:creationId xmlns:a16="http://schemas.microsoft.com/office/drawing/2014/main" id="{E3549EC7-4193-60DB-A357-C4C68B8D8E21}"/>
              </a:ext>
            </a:extLst>
          </p:cNvPr>
          <p:cNvPicPr>
            <a:picLocks noChangeAspect="1"/>
          </p:cNvPicPr>
          <p:nvPr/>
        </p:nvPicPr>
        <p:blipFill>
          <a:blip r:embed="rId6" cstate="print">
            <a:alphaModFix amt="17000"/>
          </a:blip>
          <a:stretch>
            <a:fillRect/>
          </a:stretch>
        </p:blipFill>
        <p:spPr>
          <a:xfrm>
            <a:off x="1259815" y="1663371"/>
            <a:ext cx="4681270" cy="6620718"/>
          </a:xfrm>
          <a:prstGeom prst="rect">
            <a:avLst/>
          </a:prstGeom>
        </p:spPr>
      </p:pic>
      <p:sp>
        <p:nvSpPr>
          <p:cNvPr id="6155" name="Rectangle 32">
            <a:extLst>
              <a:ext uri="{FF2B5EF4-FFF2-40B4-BE49-F238E27FC236}">
                <a16:creationId xmlns:a16="http://schemas.microsoft.com/office/drawing/2014/main" id="{9220CA97-F0DC-4E45-8092-D9F3C95D64F8}"/>
              </a:ext>
            </a:extLst>
          </p:cNvPr>
          <p:cNvSpPr>
            <a:spLocks noChangeArrowheads="1"/>
          </p:cNvSpPr>
          <p:nvPr/>
        </p:nvSpPr>
        <p:spPr bwMode="auto">
          <a:xfrm>
            <a:off x="96838" y="1144588"/>
            <a:ext cx="7078662" cy="327025"/>
          </a:xfrm>
          <a:prstGeom prst="rect">
            <a:avLst/>
          </a:prstGeom>
          <a:solidFill>
            <a:srgbClr val="96969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200" b="1">
                <a:solidFill>
                  <a:schemeClr val="bg1"/>
                </a:solidFill>
              </a:rPr>
              <a:t>PERFORMANCES </a:t>
            </a:r>
          </a:p>
        </p:txBody>
      </p:sp>
      <p:sp>
        <p:nvSpPr>
          <p:cNvPr id="50" name="ZoneTexte 1">
            <a:extLst>
              <a:ext uri="{FF2B5EF4-FFF2-40B4-BE49-F238E27FC236}">
                <a16:creationId xmlns:a16="http://schemas.microsoft.com/office/drawing/2014/main" id="{FDBD01C9-2AC8-C3A7-297B-98301643307A}"/>
              </a:ext>
            </a:extLst>
          </p:cNvPr>
          <p:cNvSpPr txBox="1"/>
          <p:nvPr/>
        </p:nvSpPr>
        <p:spPr>
          <a:xfrm>
            <a:off x="1" y="9653587"/>
            <a:ext cx="7200899" cy="657488"/>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5pPr>
            <a:lvl6pPr marL="2286000" algn="l" defTabSz="914400" rtl="0" eaLnBrk="1" latinLnBrk="0" hangingPunct="1">
              <a:defRPr sz="1400" kern="1200">
                <a:solidFill>
                  <a:schemeClr val="tx1"/>
                </a:solidFill>
                <a:latin typeface="Arial" panose="020B0604020202020204" pitchFamily="34" charset="0"/>
                <a:ea typeface="+mn-ea"/>
                <a:cs typeface="+mn-cs"/>
              </a:defRPr>
            </a:lvl6pPr>
            <a:lvl7pPr marL="2743200" algn="l" defTabSz="914400" rtl="0" eaLnBrk="1" latinLnBrk="0" hangingPunct="1">
              <a:defRPr sz="1400" kern="1200">
                <a:solidFill>
                  <a:schemeClr val="tx1"/>
                </a:solidFill>
                <a:latin typeface="Arial" panose="020B0604020202020204" pitchFamily="34" charset="0"/>
                <a:ea typeface="+mn-ea"/>
                <a:cs typeface="+mn-cs"/>
              </a:defRPr>
            </a:lvl7pPr>
            <a:lvl8pPr marL="3200400" algn="l" defTabSz="914400" rtl="0" eaLnBrk="1" latinLnBrk="0" hangingPunct="1">
              <a:defRPr sz="1400" kern="1200">
                <a:solidFill>
                  <a:schemeClr val="tx1"/>
                </a:solidFill>
                <a:latin typeface="Arial" panose="020B0604020202020204" pitchFamily="34" charset="0"/>
                <a:ea typeface="+mn-ea"/>
                <a:cs typeface="+mn-cs"/>
              </a:defRPr>
            </a:lvl8pPr>
            <a:lvl9pPr marL="3657600" algn="l" defTabSz="914400" rtl="0" eaLnBrk="1" latinLnBrk="0" hangingPunct="1">
              <a:defRPr sz="1400" kern="1200">
                <a:solidFill>
                  <a:schemeClr val="tx1"/>
                </a:solidFill>
                <a:latin typeface="Arial" panose="020B0604020202020204" pitchFamily="34" charset="0"/>
                <a:ea typeface="+mn-ea"/>
                <a:cs typeface="+mn-cs"/>
              </a:defRPr>
            </a:lvl9pPr>
          </a:lstStyle>
          <a:p>
            <a:pPr algn="ctr"/>
            <a:r>
              <a:rPr lang="fr-FR" sz="1224" dirty="0" err="1"/>
              <a:t>Thermalliance</a:t>
            </a:r>
            <a:r>
              <a:rPr lang="fr-FR" sz="1224" dirty="0"/>
              <a:t> distribué par SAS FreeHeat au capital de 85 000€</a:t>
            </a:r>
          </a:p>
          <a:p>
            <a:pPr algn="ctr"/>
            <a:r>
              <a:rPr lang="fr-FR" sz="1224" dirty="0"/>
              <a:t>6 Rue Alexander Fleming</a:t>
            </a:r>
          </a:p>
          <a:p>
            <a:pPr algn="ctr"/>
            <a:r>
              <a:rPr lang="fr-FR" sz="1224" dirty="0"/>
              <a:t>41000 Blois 02 34 46 00 00</a:t>
            </a:r>
          </a:p>
        </p:txBody>
      </p:sp>
      <p:pic>
        <p:nvPicPr>
          <p:cNvPr id="17" name="Image 16">
            <a:extLst>
              <a:ext uri="{FF2B5EF4-FFF2-40B4-BE49-F238E27FC236}">
                <a16:creationId xmlns:a16="http://schemas.microsoft.com/office/drawing/2014/main" id="{241C4F74-C062-5250-5A74-5F2C7B658983}"/>
              </a:ext>
            </a:extLst>
          </p:cNvPr>
          <p:cNvPicPr>
            <a:picLocks noChangeAspect="1"/>
          </p:cNvPicPr>
          <p:nvPr/>
        </p:nvPicPr>
        <p:blipFill>
          <a:blip r:embed="rId7"/>
          <a:stretch>
            <a:fillRect/>
          </a:stretch>
        </p:blipFill>
        <p:spPr>
          <a:xfrm>
            <a:off x="310039" y="2152304"/>
            <a:ext cx="6652260" cy="6027733"/>
          </a:xfrm>
          <a:prstGeom prst="rect">
            <a:avLst/>
          </a:prstGeom>
        </p:spPr>
      </p:pic>
      <p:sp>
        <p:nvSpPr>
          <p:cNvPr id="23" name="Flèche : bas 22">
            <a:extLst>
              <a:ext uri="{FF2B5EF4-FFF2-40B4-BE49-F238E27FC236}">
                <a16:creationId xmlns:a16="http://schemas.microsoft.com/office/drawing/2014/main" id="{78ED6F91-F29E-1E77-D729-C6498AC9A5DF}"/>
              </a:ext>
            </a:extLst>
          </p:cNvPr>
          <p:cNvSpPr/>
          <p:nvPr/>
        </p:nvSpPr>
        <p:spPr bwMode="auto">
          <a:xfrm>
            <a:off x="4032504" y="1663370"/>
            <a:ext cx="323088" cy="439749"/>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77900" rtl="0" eaLnBrk="1" fontAlgn="base" latinLnBrk="0" hangingPunct="1">
              <a:lnSpc>
                <a:spcPct val="100000"/>
              </a:lnSpc>
              <a:spcBef>
                <a:spcPct val="0"/>
              </a:spcBef>
              <a:spcAft>
                <a:spcPct val="0"/>
              </a:spcAft>
              <a:buClrTx/>
              <a:buSzTx/>
              <a:buFontTx/>
              <a:buNone/>
              <a:tabLst/>
            </a:pPr>
            <a:endParaRPr kumimoji="0" lang="en-GB" sz="1300" b="0" i="0" u="none" strike="noStrike" cap="none" normalizeH="0" baseline="0">
              <a:ln>
                <a:noFill/>
              </a:ln>
              <a:solidFill>
                <a:schemeClr val="tx1"/>
              </a:solidFill>
              <a:effectLst/>
              <a:latin typeface="Arial" charset="0"/>
            </a:endParaRPr>
          </a:p>
        </p:txBody>
      </p:sp>
      <p:sp>
        <p:nvSpPr>
          <p:cNvPr id="2" name="Rectangle 1">
            <a:extLst>
              <a:ext uri="{FF2B5EF4-FFF2-40B4-BE49-F238E27FC236}">
                <a16:creationId xmlns:a16="http://schemas.microsoft.com/office/drawing/2014/main" id="{FE0C4570-DD51-C6C7-BF54-C778270747EC}"/>
              </a:ext>
            </a:extLst>
          </p:cNvPr>
          <p:cNvSpPr/>
          <p:nvPr/>
        </p:nvSpPr>
        <p:spPr bwMode="auto">
          <a:xfrm>
            <a:off x="4823460" y="2152304"/>
            <a:ext cx="2138839" cy="4705696"/>
          </a:xfrm>
          <a:prstGeom prst="rect">
            <a:avLst/>
          </a:prstGeom>
          <a:solidFill>
            <a:schemeClr val="accent1">
              <a:alpha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77900" rtl="0" eaLnBrk="1" fontAlgn="base" latinLnBrk="0" hangingPunct="1">
              <a:lnSpc>
                <a:spcPct val="100000"/>
              </a:lnSpc>
              <a:spcBef>
                <a:spcPct val="0"/>
              </a:spcBef>
              <a:spcAft>
                <a:spcPct val="0"/>
              </a:spcAft>
              <a:buClrTx/>
              <a:buSzTx/>
              <a:buFontTx/>
              <a:buNone/>
              <a:tabLst/>
            </a:pPr>
            <a:endParaRPr kumimoji="0" lang="en-GB" sz="1300" b="0" i="0" u="none" strike="noStrike" cap="none" normalizeH="0" baseline="0">
              <a:ln>
                <a:noFill/>
              </a:ln>
              <a:solidFill>
                <a:schemeClr val="tx1"/>
              </a:solidFill>
              <a:effectLst/>
              <a:latin typeface="Arial" charset="0"/>
            </a:endParaRPr>
          </a:p>
        </p:txBody>
      </p:sp>
      <p:sp>
        <p:nvSpPr>
          <p:cNvPr id="7" name="Rectangle 81">
            <a:extLst>
              <a:ext uri="{FF2B5EF4-FFF2-40B4-BE49-F238E27FC236}">
                <a16:creationId xmlns:a16="http://schemas.microsoft.com/office/drawing/2014/main" id="{3A67B9C0-0F8E-EA2F-D03A-6FA827F453F3}"/>
              </a:ext>
            </a:extLst>
          </p:cNvPr>
          <p:cNvSpPr>
            <a:spLocks noChangeArrowheads="1"/>
          </p:cNvSpPr>
          <p:nvPr/>
        </p:nvSpPr>
        <p:spPr bwMode="auto">
          <a:xfrm>
            <a:off x="1693540" y="428853"/>
            <a:ext cx="5180653" cy="584775"/>
          </a:xfrm>
          <a:prstGeom prst="rect">
            <a:avLst/>
          </a:prstGeom>
          <a:noFill/>
          <a:ln>
            <a:noFill/>
          </a:ln>
          <a:effectLst/>
        </p:spPr>
        <p:txBody>
          <a:bodyPr wrap="square">
            <a:spAutoFit/>
          </a:bodyPr>
          <a:lstStyle>
            <a:lvl1pPr marL="360363" indent="-360363" defTabSz="1008063" eaLnBrk="0" hangingPunct="0">
              <a:buSzPct val="120000"/>
              <a:defRPr>
                <a:solidFill>
                  <a:schemeClr val="tx1"/>
                </a:solidFill>
                <a:latin typeface="Arial" panose="020B0604020202020204" pitchFamily="34" charset="0"/>
              </a:defRPr>
            </a:lvl1pPr>
            <a:lvl2pPr marL="161925" indent="-160338" defTabSz="1008063" eaLnBrk="0" hangingPunct="0">
              <a:buSzPct val="120000"/>
              <a:buChar char="•"/>
              <a:defRPr>
                <a:solidFill>
                  <a:schemeClr val="tx1"/>
                </a:solidFill>
                <a:latin typeface="Arial" panose="020B0604020202020204" pitchFamily="34" charset="0"/>
              </a:defRPr>
            </a:lvl2pPr>
            <a:lvl3pPr marL="331788" indent="-168275" defTabSz="1008063" eaLnBrk="0" hangingPunct="0">
              <a:buChar char="–"/>
              <a:defRPr>
                <a:solidFill>
                  <a:schemeClr val="tx1"/>
                </a:solidFill>
                <a:latin typeface="Arial" panose="020B0604020202020204" pitchFamily="34" charset="0"/>
              </a:defRPr>
            </a:lvl3pPr>
            <a:lvl4pPr marL="485775" indent="-152400" defTabSz="1008063" eaLnBrk="0" hangingPunct="0">
              <a:buSzPct val="89000"/>
              <a:buChar char="•"/>
              <a:defRPr>
                <a:solidFill>
                  <a:schemeClr val="tx1"/>
                </a:solidFill>
                <a:latin typeface="Arial" panose="020B0604020202020204" pitchFamily="34" charset="0"/>
              </a:defRPr>
            </a:lvl4pPr>
            <a:lvl5pPr marL="655638" indent="-168275" defTabSz="1008063" eaLnBrk="0" hangingPunct="0">
              <a:buSzPct val="75000"/>
              <a:buChar char="–"/>
              <a:defRPr>
                <a:solidFill>
                  <a:schemeClr val="tx1"/>
                </a:solidFill>
                <a:latin typeface="Arial" panose="020B0604020202020204" pitchFamily="34" charset="0"/>
              </a:defRPr>
            </a:lvl5pPr>
            <a:lvl6pPr marL="11128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6pPr>
            <a:lvl7pPr marL="15700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7pPr>
            <a:lvl8pPr marL="20272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8pPr>
            <a:lvl9pPr marL="24844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9pPr>
          </a:lstStyle>
          <a:p>
            <a:pPr>
              <a:defRPr/>
            </a:pPr>
            <a:r>
              <a:rPr lang="fr-FR" altLang="fr-FR" sz="3200" dirty="0">
                <a:solidFill>
                  <a:schemeClr val="bg1">
                    <a:lumMod val="50000"/>
                  </a:schemeClr>
                </a:solidFill>
              </a:rPr>
              <a:t>PAC Air-Eau R32 monobloc</a:t>
            </a:r>
          </a:p>
        </p:txBody>
      </p:sp>
      <p:sp>
        <p:nvSpPr>
          <p:cNvPr id="8" name="ZoneTexte 7">
            <a:extLst>
              <a:ext uri="{FF2B5EF4-FFF2-40B4-BE49-F238E27FC236}">
                <a16:creationId xmlns:a16="http://schemas.microsoft.com/office/drawing/2014/main" id="{138CE31C-DA1C-BDE7-71E4-9E546BDD54D9}"/>
              </a:ext>
            </a:extLst>
          </p:cNvPr>
          <p:cNvSpPr txBox="1">
            <a:spLocks noChangeArrowheads="1"/>
          </p:cNvSpPr>
          <p:nvPr/>
        </p:nvSpPr>
        <p:spPr bwMode="auto">
          <a:xfrm>
            <a:off x="5106479" y="0"/>
            <a:ext cx="21082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100" dirty="0"/>
              <a:t>Fiche technique </a:t>
            </a:r>
            <a:r>
              <a:rPr lang="fr-FR" altLang="fr-FR" sz="1100" dirty="0" err="1"/>
              <a:t>Thermalliance</a:t>
            </a:r>
            <a:endParaRPr lang="fr-FR" altLang="fr-FR" sz="1100" dirty="0"/>
          </a:p>
          <a:p>
            <a:pPr algn="ctr" eaLnBrk="1" hangingPunct="1"/>
            <a:r>
              <a:rPr lang="fr-FR" altLang="fr-FR" sz="1100" dirty="0"/>
              <a:t>2025-10-20</a:t>
            </a:r>
          </a:p>
        </p:txBody>
      </p:sp>
      <p:sp>
        <p:nvSpPr>
          <p:cNvPr id="9" name="ZoneTexte 8">
            <a:extLst>
              <a:ext uri="{FF2B5EF4-FFF2-40B4-BE49-F238E27FC236}">
                <a16:creationId xmlns:a16="http://schemas.microsoft.com/office/drawing/2014/main" id="{F2D63771-5C68-4CF0-0BC6-C76DB4B5C119}"/>
              </a:ext>
            </a:extLst>
          </p:cNvPr>
          <p:cNvSpPr txBox="1"/>
          <p:nvPr/>
        </p:nvSpPr>
        <p:spPr>
          <a:xfrm>
            <a:off x="153336" y="887163"/>
            <a:ext cx="1471878" cy="215444"/>
          </a:xfrm>
          <a:prstGeom prst="rect">
            <a:avLst/>
          </a:prstGeom>
          <a:solidFill>
            <a:schemeClr val="accent1"/>
          </a:solidFill>
        </p:spPr>
        <p:txBody>
          <a:bodyPr wrap="none" rtlCol="0">
            <a:spAutoFit/>
          </a:bodyPr>
          <a:lstStyle/>
          <a:p>
            <a:r>
              <a:rPr lang="en-GB" sz="800" b="1" dirty="0">
                <a:solidFill>
                  <a:srgbClr val="FF0000"/>
                </a:solidFill>
              </a:rPr>
              <a:t>PAC DC Inverter R32 4 kW</a:t>
            </a:r>
          </a:p>
        </p:txBody>
      </p:sp>
      <p:pic>
        <p:nvPicPr>
          <p:cNvPr id="10" name="Image 9">
            <a:extLst>
              <a:ext uri="{FF2B5EF4-FFF2-40B4-BE49-F238E27FC236}">
                <a16:creationId xmlns:a16="http://schemas.microsoft.com/office/drawing/2014/main" id="{4CD951CA-C1E5-DCC5-A10A-381F8E15CD3C}"/>
              </a:ext>
            </a:extLst>
          </p:cNvPr>
          <p:cNvPicPr>
            <a:picLocks noChangeAspect="1"/>
          </p:cNvPicPr>
          <p:nvPr/>
        </p:nvPicPr>
        <p:blipFill>
          <a:blip r:embed="rId8"/>
          <a:stretch>
            <a:fillRect/>
          </a:stretch>
        </p:blipFill>
        <p:spPr>
          <a:xfrm>
            <a:off x="207804" y="100169"/>
            <a:ext cx="1362942" cy="75749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18" hidden="1">
            <a:extLst>
              <a:ext uri="{FF2B5EF4-FFF2-40B4-BE49-F238E27FC236}">
                <a16:creationId xmlns:a16="http://schemas.microsoft.com/office/drawing/2014/main" id="{6B102655-D6AB-412F-81F1-1F4C218E6A82}"/>
              </a:ext>
            </a:extLst>
          </p:cNvPr>
          <p:cNvGraphicFramePr>
            <a:graphicFrameLocks noChangeAspect="1"/>
          </p:cNvGraphicFramePr>
          <p:nvPr>
            <p:custDataLst>
              <p:tags r:id="rId1"/>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name="Diapositive think-cell" r:id="rId4" imgW="270" imgH="270" progId="TCLayout.ActiveDocument.1">
                  <p:embed/>
                </p:oleObj>
              </mc:Choice>
              <mc:Fallback>
                <p:oleObj name="Diapositive think-cell" r:id="rId4" imgW="270" imgH="270" progId="TCLayout.ActiveDocument.1">
                  <p:embed/>
                  <p:pic>
                    <p:nvPicPr>
                      <p:cNvPr id="8194" name="Object 18" hidden="1">
                        <a:extLst>
                          <a:ext uri="{FF2B5EF4-FFF2-40B4-BE49-F238E27FC236}">
                            <a16:creationId xmlns:a16="http://schemas.microsoft.com/office/drawing/2014/main" id="{6B102655-D6AB-412F-81F1-1F4C218E6A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8" name="ZoneTexte 1">
            <a:extLst>
              <a:ext uri="{FF2B5EF4-FFF2-40B4-BE49-F238E27FC236}">
                <a16:creationId xmlns:a16="http://schemas.microsoft.com/office/drawing/2014/main" id="{FDBD01C9-2AC8-C3A7-297B-98301643307A}"/>
              </a:ext>
            </a:extLst>
          </p:cNvPr>
          <p:cNvSpPr txBox="1"/>
          <p:nvPr/>
        </p:nvSpPr>
        <p:spPr>
          <a:xfrm>
            <a:off x="0" y="9568013"/>
            <a:ext cx="7200899" cy="657488"/>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1400" kern="1200">
                <a:solidFill>
                  <a:schemeClr val="tx1"/>
                </a:solidFill>
                <a:latin typeface="Arial" panose="020B0604020202020204" pitchFamily="34" charset="0"/>
                <a:ea typeface="+mn-ea"/>
                <a:cs typeface="+mn-cs"/>
              </a:defRPr>
            </a:lvl5pPr>
            <a:lvl6pPr marL="2286000" algn="l" defTabSz="914400" rtl="0" eaLnBrk="1" latinLnBrk="0" hangingPunct="1">
              <a:defRPr sz="1400" kern="1200">
                <a:solidFill>
                  <a:schemeClr val="tx1"/>
                </a:solidFill>
                <a:latin typeface="Arial" panose="020B0604020202020204" pitchFamily="34" charset="0"/>
                <a:ea typeface="+mn-ea"/>
                <a:cs typeface="+mn-cs"/>
              </a:defRPr>
            </a:lvl6pPr>
            <a:lvl7pPr marL="2743200" algn="l" defTabSz="914400" rtl="0" eaLnBrk="1" latinLnBrk="0" hangingPunct="1">
              <a:defRPr sz="1400" kern="1200">
                <a:solidFill>
                  <a:schemeClr val="tx1"/>
                </a:solidFill>
                <a:latin typeface="Arial" panose="020B0604020202020204" pitchFamily="34" charset="0"/>
                <a:ea typeface="+mn-ea"/>
                <a:cs typeface="+mn-cs"/>
              </a:defRPr>
            </a:lvl7pPr>
            <a:lvl8pPr marL="3200400" algn="l" defTabSz="914400" rtl="0" eaLnBrk="1" latinLnBrk="0" hangingPunct="1">
              <a:defRPr sz="1400" kern="1200">
                <a:solidFill>
                  <a:schemeClr val="tx1"/>
                </a:solidFill>
                <a:latin typeface="Arial" panose="020B0604020202020204" pitchFamily="34" charset="0"/>
                <a:ea typeface="+mn-ea"/>
                <a:cs typeface="+mn-cs"/>
              </a:defRPr>
            </a:lvl8pPr>
            <a:lvl9pPr marL="3657600" algn="l" defTabSz="914400" rtl="0" eaLnBrk="1" latinLnBrk="0" hangingPunct="1">
              <a:defRPr sz="1400" kern="1200">
                <a:solidFill>
                  <a:schemeClr val="tx1"/>
                </a:solidFill>
                <a:latin typeface="Arial" panose="020B0604020202020204" pitchFamily="34" charset="0"/>
                <a:ea typeface="+mn-ea"/>
                <a:cs typeface="+mn-cs"/>
              </a:defRPr>
            </a:lvl9pPr>
          </a:lstStyle>
          <a:p>
            <a:pPr algn="ctr"/>
            <a:r>
              <a:rPr lang="fr-FR" sz="1224" dirty="0" err="1"/>
              <a:t>Thermalliance</a:t>
            </a:r>
            <a:r>
              <a:rPr lang="fr-FR" sz="1224" dirty="0"/>
              <a:t> distribué par SAS FreeHeat au capital de 85 000€</a:t>
            </a:r>
          </a:p>
          <a:p>
            <a:pPr algn="ctr"/>
            <a:r>
              <a:rPr lang="fr-FR" sz="1224" dirty="0"/>
              <a:t>6 Rue Alexander Fleming</a:t>
            </a:r>
          </a:p>
          <a:p>
            <a:pPr algn="ctr"/>
            <a:r>
              <a:rPr lang="fr-FR" sz="1224" dirty="0"/>
              <a:t>41000 Blois 02 34 46 00 00</a:t>
            </a:r>
          </a:p>
        </p:txBody>
      </p:sp>
      <p:sp>
        <p:nvSpPr>
          <p:cNvPr id="4" name="Rectangle 32">
            <a:extLst>
              <a:ext uri="{FF2B5EF4-FFF2-40B4-BE49-F238E27FC236}">
                <a16:creationId xmlns:a16="http://schemas.microsoft.com/office/drawing/2014/main" id="{69F03BE5-4F28-2E0E-50E7-0B99AD5438BD}"/>
              </a:ext>
            </a:extLst>
          </p:cNvPr>
          <p:cNvSpPr>
            <a:spLocks noChangeArrowheads="1"/>
          </p:cNvSpPr>
          <p:nvPr/>
        </p:nvSpPr>
        <p:spPr bwMode="auto">
          <a:xfrm>
            <a:off x="96838" y="1144588"/>
            <a:ext cx="7078662" cy="327025"/>
          </a:xfrm>
          <a:prstGeom prst="rect">
            <a:avLst/>
          </a:prstGeom>
          <a:solidFill>
            <a:srgbClr val="96969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200" b="1">
                <a:solidFill>
                  <a:schemeClr val="bg1"/>
                </a:solidFill>
              </a:rPr>
              <a:t>Tableau des données</a:t>
            </a:r>
          </a:p>
        </p:txBody>
      </p:sp>
      <p:pic>
        <p:nvPicPr>
          <p:cNvPr id="12" name="Image 11">
            <a:extLst>
              <a:ext uri="{FF2B5EF4-FFF2-40B4-BE49-F238E27FC236}">
                <a16:creationId xmlns:a16="http://schemas.microsoft.com/office/drawing/2014/main" id="{526F700B-D19C-D402-1FF8-96BF3DF0BED5}"/>
              </a:ext>
            </a:extLst>
          </p:cNvPr>
          <p:cNvPicPr>
            <a:picLocks noChangeAspect="1"/>
          </p:cNvPicPr>
          <p:nvPr/>
        </p:nvPicPr>
        <p:blipFill>
          <a:blip r:embed="rId6"/>
          <a:stretch>
            <a:fillRect/>
          </a:stretch>
        </p:blipFill>
        <p:spPr>
          <a:xfrm>
            <a:off x="246888" y="1692971"/>
            <a:ext cx="6707124" cy="3272279"/>
          </a:xfrm>
          <a:prstGeom prst="rect">
            <a:avLst/>
          </a:prstGeom>
        </p:spPr>
      </p:pic>
      <p:pic>
        <p:nvPicPr>
          <p:cNvPr id="14" name="Image 13">
            <a:extLst>
              <a:ext uri="{FF2B5EF4-FFF2-40B4-BE49-F238E27FC236}">
                <a16:creationId xmlns:a16="http://schemas.microsoft.com/office/drawing/2014/main" id="{C02D6458-E81B-A43B-AD06-6B85204F5273}"/>
              </a:ext>
            </a:extLst>
          </p:cNvPr>
          <p:cNvPicPr>
            <a:picLocks noChangeAspect="1"/>
          </p:cNvPicPr>
          <p:nvPr/>
        </p:nvPicPr>
        <p:blipFill>
          <a:blip r:embed="rId7"/>
          <a:stretch>
            <a:fillRect/>
          </a:stretch>
        </p:blipFill>
        <p:spPr>
          <a:xfrm>
            <a:off x="284988" y="5389478"/>
            <a:ext cx="5254752" cy="2512957"/>
          </a:xfrm>
          <a:prstGeom prst="rect">
            <a:avLst/>
          </a:prstGeom>
        </p:spPr>
      </p:pic>
      <p:pic>
        <p:nvPicPr>
          <p:cNvPr id="16" name="Image 15">
            <a:extLst>
              <a:ext uri="{FF2B5EF4-FFF2-40B4-BE49-F238E27FC236}">
                <a16:creationId xmlns:a16="http://schemas.microsoft.com/office/drawing/2014/main" id="{9D064343-03F5-2559-EE0C-BC4E70CEA005}"/>
              </a:ext>
            </a:extLst>
          </p:cNvPr>
          <p:cNvPicPr>
            <a:picLocks noChangeAspect="1"/>
          </p:cNvPicPr>
          <p:nvPr/>
        </p:nvPicPr>
        <p:blipFill>
          <a:blip r:embed="rId8"/>
          <a:stretch>
            <a:fillRect/>
          </a:stretch>
        </p:blipFill>
        <p:spPr>
          <a:xfrm>
            <a:off x="5615940" y="5324066"/>
            <a:ext cx="1335228" cy="2581822"/>
          </a:xfrm>
          <a:prstGeom prst="rect">
            <a:avLst/>
          </a:prstGeom>
        </p:spPr>
      </p:pic>
      <p:sp>
        <p:nvSpPr>
          <p:cNvPr id="10" name="Rectangle 81">
            <a:extLst>
              <a:ext uri="{FF2B5EF4-FFF2-40B4-BE49-F238E27FC236}">
                <a16:creationId xmlns:a16="http://schemas.microsoft.com/office/drawing/2014/main" id="{DB868791-5C5B-1C6F-D20B-61B57C9259DE}"/>
              </a:ext>
            </a:extLst>
          </p:cNvPr>
          <p:cNvSpPr>
            <a:spLocks noChangeArrowheads="1"/>
          </p:cNvSpPr>
          <p:nvPr/>
        </p:nvSpPr>
        <p:spPr bwMode="auto">
          <a:xfrm>
            <a:off x="1693540" y="428853"/>
            <a:ext cx="5180653" cy="584775"/>
          </a:xfrm>
          <a:prstGeom prst="rect">
            <a:avLst/>
          </a:prstGeom>
          <a:noFill/>
          <a:ln>
            <a:noFill/>
          </a:ln>
          <a:effectLst/>
        </p:spPr>
        <p:txBody>
          <a:bodyPr wrap="square">
            <a:spAutoFit/>
          </a:bodyPr>
          <a:lstStyle>
            <a:lvl1pPr marL="360363" indent="-360363" defTabSz="1008063" eaLnBrk="0" hangingPunct="0">
              <a:buSzPct val="120000"/>
              <a:defRPr>
                <a:solidFill>
                  <a:schemeClr val="tx1"/>
                </a:solidFill>
                <a:latin typeface="Arial" panose="020B0604020202020204" pitchFamily="34" charset="0"/>
              </a:defRPr>
            </a:lvl1pPr>
            <a:lvl2pPr marL="161925" indent="-160338" defTabSz="1008063" eaLnBrk="0" hangingPunct="0">
              <a:buSzPct val="120000"/>
              <a:buChar char="•"/>
              <a:defRPr>
                <a:solidFill>
                  <a:schemeClr val="tx1"/>
                </a:solidFill>
                <a:latin typeface="Arial" panose="020B0604020202020204" pitchFamily="34" charset="0"/>
              </a:defRPr>
            </a:lvl2pPr>
            <a:lvl3pPr marL="331788" indent="-168275" defTabSz="1008063" eaLnBrk="0" hangingPunct="0">
              <a:buChar char="–"/>
              <a:defRPr>
                <a:solidFill>
                  <a:schemeClr val="tx1"/>
                </a:solidFill>
                <a:latin typeface="Arial" panose="020B0604020202020204" pitchFamily="34" charset="0"/>
              </a:defRPr>
            </a:lvl3pPr>
            <a:lvl4pPr marL="485775" indent="-152400" defTabSz="1008063" eaLnBrk="0" hangingPunct="0">
              <a:buSzPct val="89000"/>
              <a:buChar char="•"/>
              <a:defRPr>
                <a:solidFill>
                  <a:schemeClr val="tx1"/>
                </a:solidFill>
                <a:latin typeface="Arial" panose="020B0604020202020204" pitchFamily="34" charset="0"/>
              </a:defRPr>
            </a:lvl4pPr>
            <a:lvl5pPr marL="655638" indent="-168275" defTabSz="1008063" eaLnBrk="0" hangingPunct="0">
              <a:buSzPct val="75000"/>
              <a:buChar char="–"/>
              <a:defRPr>
                <a:solidFill>
                  <a:schemeClr val="tx1"/>
                </a:solidFill>
                <a:latin typeface="Arial" panose="020B0604020202020204" pitchFamily="34" charset="0"/>
              </a:defRPr>
            </a:lvl5pPr>
            <a:lvl6pPr marL="11128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6pPr>
            <a:lvl7pPr marL="15700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7pPr>
            <a:lvl8pPr marL="20272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8pPr>
            <a:lvl9pPr marL="2484438" indent="-168275" defTabSz="1008063" eaLnBrk="0" fontAlgn="base" hangingPunct="0">
              <a:spcBef>
                <a:spcPct val="0"/>
              </a:spcBef>
              <a:spcAft>
                <a:spcPct val="0"/>
              </a:spcAft>
              <a:buSzPct val="75000"/>
              <a:buChar char="–"/>
              <a:defRPr>
                <a:solidFill>
                  <a:schemeClr val="tx1"/>
                </a:solidFill>
                <a:latin typeface="Arial" panose="020B0604020202020204" pitchFamily="34" charset="0"/>
              </a:defRPr>
            </a:lvl9pPr>
          </a:lstStyle>
          <a:p>
            <a:pPr>
              <a:defRPr/>
            </a:pPr>
            <a:r>
              <a:rPr lang="fr-FR" altLang="fr-FR" sz="3200" dirty="0">
                <a:solidFill>
                  <a:schemeClr val="bg1">
                    <a:lumMod val="50000"/>
                  </a:schemeClr>
                </a:solidFill>
              </a:rPr>
              <a:t>PAC Air-Eau R32 monobloc</a:t>
            </a:r>
          </a:p>
        </p:txBody>
      </p:sp>
      <p:sp>
        <p:nvSpPr>
          <p:cNvPr id="11" name="ZoneTexte 10">
            <a:extLst>
              <a:ext uri="{FF2B5EF4-FFF2-40B4-BE49-F238E27FC236}">
                <a16:creationId xmlns:a16="http://schemas.microsoft.com/office/drawing/2014/main" id="{AC036A3C-B0B3-280C-A49F-F0BFCE7E1789}"/>
              </a:ext>
            </a:extLst>
          </p:cNvPr>
          <p:cNvSpPr txBox="1">
            <a:spLocks noChangeArrowheads="1"/>
          </p:cNvSpPr>
          <p:nvPr/>
        </p:nvSpPr>
        <p:spPr bwMode="auto">
          <a:xfrm>
            <a:off x="5106479" y="0"/>
            <a:ext cx="21082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Arial" panose="020B0604020202020204" pitchFamily="34" charset="0"/>
              </a:defRPr>
            </a:lvl1pPr>
            <a:lvl2pPr marL="742950" indent="-285750">
              <a:defRPr sz="1400">
                <a:solidFill>
                  <a:schemeClr val="tx1"/>
                </a:solidFill>
                <a:latin typeface="Arial" panose="020B0604020202020204" pitchFamily="34" charset="0"/>
              </a:defRPr>
            </a:lvl2pPr>
            <a:lvl3pPr marL="1143000" indent="-228600">
              <a:defRPr sz="1400">
                <a:solidFill>
                  <a:schemeClr val="tx1"/>
                </a:solidFill>
                <a:latin typeface="Arial" panose="020B0604020202020204" pitchFamily="34" charset="0"/>
              </a:defRPr>
            </a:lvl3pPr>
            <a:lvl4pPr marL="1600200" indent="-228600">
              <a:defRPr sz="1400">
                <a:solidFill>
                  <a:schemeClr val="tx1"/>
                </a:solidFill>
                <a:latin typeface="Arial" panose="020B0604020202020204" pitchFamily="34" charset="0"/>
              </a:defRPr>
            </a:lvl4pPr>
            <a:lvl5pPr marL="2057400" indent="-228600">
              <a:defRPr sz="1400">
                <a:solidFill>
                  <a:schemeClr val="tx1"/>
                </a:solidFill>
                <a:latin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Arial" panose="020B0604020202020204" pitchFamily="34" charset="0"/>
              </a:defRPr>
            </a:lvl9pPr>
          </a:lstStyle>
          <a:p>
            <a:pPr eaLnBrk="1" hangingPunct="1"/>
            <a:r>
              <a:rPr lang="fr-FR" altLang="fr-FR" sz="1100" dirty="0"/>
              <a:t>Fiche technique </a:t>
            </a:r>
            <a:r>
              <a:rPr lang="fr-FR" altLang="fr-FR" sz="1100" dirty="0" err="1"/>
              <a:t>Thermalliance</a:t>
            </a:r>
            <a:endParaRPr lang="fr-FR" altLang="fr-FR" sz="1100" dirty="0"/>
          </a:p>
          <a:p>
            <a:pPr algn="ctr" eaLnBrk="1" hangingPunct="1"/>
            <a:r>
              <a:rPr lang="fr-FR" altLang="fr-FR" sz="1100" dirty="0"/>
              <a:t>2025-10-20</a:t>
            </a:r>
          </a:p>
        </p:txBody>
      </p:sp>
      <p:sp>
        <p:nvSpPr>
          <p:cNvPr id="13" name="ZoneTexte 12">
            <a:extLst>
              <a:ext uri="{FF2B5EF4-FFF2-40B4-BE49-F238E27FC236}">
                <a16:creationId xmlns:a16="http://schemas.microsoft.com/office/drawing/2014/main" id="{3DFEDF3F-CE12-B9F6-58DD-ADC09961C064}"/>
              </a:ext>
            </a:extLst>
          </p:cNvPr>
          <p:cNvSpPr txBox="1"/>
          <p:nvPr/>
        </p:nvSpPr>
        <p:spPr>
          <a:xfrm>
            <a:off x="153336" y="887163"/>
            <a:ext cx="1471878" cy="215444"/>
          </a:xfrm>
          <a:prstGeom prst="rect">
            <a:avLst/>
          </a:prstGeom>
          <a:solidFill>
            <a:schemeClr val="accent1"/>
          </a:solidFill>
        </p:spPr>
        <p:txBody>
          <a:bodyPr wrap="none" rtlCol="0">
            <a:spAutoFit/>
          </a:bodyPr>
          <a:lstStyle/>
          <a:p>
            <a:r>
              <a:rPr lang="en-GB" sz="800" b="1" dirty="0">
                <a:solidFill>
                  <a:srgbClr val="FF0000"/>
                </a:solidFill>
              </a:rPr>
              <a:t>PAC DC Inverter R32 4 kW</a:t>
            </a:r>
          </a:p>
        </p:txBody>
      </p:sp>
      <p:pic>
        <p:nvPicPr>
          <p:cNvPr id="15" name="Image 14">
            <a:extLst>
              <a:ext uri="{FF2B5EF4-FFF2-40B4-BE49-F238E27FC236}">
                <a16:creationId xmlns:a16="http://schemas.microsoft.com/office/drawing/2014/main" id="{ABA6066D-523B-8A04-7BAE-4147CBB3BCA3}"/>
              </a:ext>
            </a:extLst>
          </p:cNvPr>
          <p:cNvPicPr>
            <a:picLocks noChangeAspect="1"/>
          </p:cNvPicPr>
          <p:nvPr/>
        </p:nvPicPr>
        <p:blipFill>
          <a:blip r:embed="rId9"/>
          <a:stretch>
            <a:fillRect/>
          </a:stretch>
        </p:blipFill>
        <p:spPr>
          <a:xfrm>
            <a:off x="207804" y="100169"/>
            <a:ext cx="1362942" cy="757497"/>
          </a:xfrm>
          <a:prstGeom prst="rect">
            <a:avLst/>
          </a:prstGeom>
        </p:spPr>
      </p:pic>
    </p:spTree>
    <p:extLst>
      <p:ext uri="{BB962C8B-B14F-4D97-AF65-F5344CB8AC3E}">
        <p14:creationId xmlns:p14="http://schemas.microsoft.com/office/powerpoint/2010/main" val="286231030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PRESENTATIONDONOTDELETE" val="&lt;?xml version=&quot;1.0&quot; encoding=&quot;UTF-16&quot; standalone=&quot;yes&quot;?&gt;&#10;&lt;root reqver=&quot;17819&quot;&gt;&lt;version val=&quot;17885&quot;/&gt;&lt;CPresentation id=&quot;1&quot;&gt;&lt;m_defprecNumber idref=&quot;2&quot;/&gt;&lt;m_defprecPercent idref=&quot;3&quot;/&gt;&lt;m_defprecDate idref=&quot;4&quot;/&gt;&lt;m_defprecYear idref=&quot;5&quot;/&gt;&lt;m_defprecQuarter idref=&quot;6&quot;/&gt;&lt;m_defprecMonth idref=&quot;7&quot;/&gt;&lt;m_defprecWeek idref=&quot;8&quot;/&gt;&lt;m_defprecDay idref=&quot;9&quot;/&gt;&lt;m_eweekdayFirstOfWeek val=&quot;2&quot;/&gt;&lt;m_mruColor&gt;&lt;m_vecMRU length=&quot;8&quot;&gt;&lt;elem&gt;&lt;m_ppcolschidx val=&quot;0&quot;/&gt;&lt;m_rgb r=&quot;ff&quot; g=&quot;4f&quot; b=&quot;4f&quot;/&gt;&lt;/elem&gt;&lt;elem&gt;&lt;m_ppcolschidx val=&quot;0&quot;/&gt;&lt;m_rgb r=&quot;f7&quot; g=&quot;de&quot; b=&quot;0&quot;/&gt;&lt;/elem&gt;&lt;elem&gt;&lt;m_ppcolschidx val=&quot;0&quot;/&gt;&lt;m_rgb r=&quot;ee&quot; g=&quot;b8&quot; b=&quot;7b&quot;/&gt;&lt;/elem&gt;&lt;elem&gt;&lt;m_ppcolschidx val=&quot;0&quot;/&gt;&lt;m_rgb r=&quot;e7&quot; g=&quot;98&quot; b=&quot;41&quot;/&gt;&lt;/elem&gt;&lt;elem&gt;&lt;m_ppcolschidx val=&quot;0&quot;/&gt;&lt;m_rgb r=&quot;d7&quot; g=&quot;7d&quot; b=&quot;1c&quot;/&gt;&lt;/elem&gt;&lt;elem&gt;&lt;m_ppcolschidx val=&quot;0&quot;/&gt;&lt;m_rgb r=&quot;b5&quot; g=&quot;6a&quot; b=&quot;17&quot;/&gt;&lt;/elem&gt;&lt;elem&gt;&lt;m_ppcolschidx val=&quot;0&quot;/&gt;&lt;m_rgb r=&quot;96&quot; g=&quot;58&quot; b=&quot;14&quot;/&gt;&lt;/elem&gt;&lt;elem&gt;&lt;m_ppcolschidx val=&quot;0&quot;/&gt;&lt;m_rgb r=&quot;74&quot; g=&quot;44&quot; b=&quot;10&quot;/&gt;&lt;/elem&gt;&lt;/m_vecMRU&gt;&lt;/m_mruColor&gt;&lt;m_eweekdayFirstOfWorkweek val=&quot;2&quot;/&gt;&lt;m_eweekdayFirstOfWeekend val=&quot;7&quot;/&gt;&lt;m_mapectfillschemeMRU&gt;&lt;key val=&quot;3&quot;/&gt;&lt;elem&gt;&lt;m_nPartnerID val=&quot;536&quot;/&gt;&lt;m_nIndex val=&quot;2&quot;/&gt;&lt;/elem&gt;&lt;/m_mapectfillschemeMRU&gt;&lt;/CPresentation&gt;&lt;CDefaultPrec id=&quot;9&quot;&gt;&lt;m_precDefault/&gt;&lt;/CDefaultPrec&gt;&lt;CDefaultPrec id=&quot;8&quot;&gt;&lt;m_precDefault&gt;&lt;m_strFormatTime&gt;%d.&lt;/m_strFormatTime&gt;&lt;/m_precDefault&gt;&lt;/CDefaultPrec&gt;&lt;CDefaultPrec id=&quot;7&quot;&gt;&lt;m_precDefault&gt;&lt;m_strFormatTime&gt;%1&lt;/m_strFormatTime&gt;&lt;/m_precDefault&gt;&lt;/CDefaultPrec&gt;&lt;CDefaultPrec id=&quot;6&quot;&gt;&lt;m_precDefault/&gt;&lt;/CDefaultPrec&gt;&lt;CDefaultPrec id=&quot;5&quot;&gt;&lt;m_precDefault/&gt;&lt;/CDefaultPrec&gt;&lt;CDefaultPrec id=&quot;4&quot;&gt;&lt;m_precDefault/&gt;&lt;/CDefaultPrec&gt;&lt;CDefaultPrec id=&quot;3&quot;&gt;&lt;m_precDefault/&gt;&lt;/CDefaultPrec&gt;&lt;CDefaultPrec id=&quot;2&quot;&gt;&lt;m_precDefault&gt;&lt;m_chMinusSymbol&gt;-&lt;/m_chMinusSymbol&gt;&lt;m_chDecimalSymbol&gt;,&lt;/m_chDecimalSymbol&gt;&lt;m_nGroupingDigits val=&quot;3&quot;/&gt;&lt;m_chGroupingSymbol&gt;.&lt;/m_chGroupingSymbol&gt;&lt;/m_precDefault&gt;&lt;/CDefaultPrec&gt;&lt;/root&gt;"/>
  <p:tag name="NP_IDX" val="3"/>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 name="THINKCELLSTATEDONOTDELETE" val="5miuxFm4f0i55jGnT2O_F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 name="THINKCELLSTATEDONOTDELETE" val="5miuxFm4f0i55jGnT2O_F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J3QrOD5pAUeNuJXOnRjjqQ"/>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J3QrOD5pAUeNuJXOnRjjq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J3QrOD5pAUeNuJXOnRjjqQ"/>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VnsI8tSuMkeLkA6Wx9KUb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J3QrOD5pAUeNuJXOnRjjqQ"/>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J3QrOD5pAUeNuJXOnRjjqQ"/>
</p:tagLst>
</file>

<file path=ppt/tags/tag10.xml><?xml version="1.0" encoding="utf-8"?>
<p:tagLst xmlns:a="http://schemas.openxmlformats.org/drawingml/2006/main" xmlns:r="http://schemas.openxmlformats.org/officeDocument/2006/relationships" xmlns:p="http://schemas.openxmlformats.org/presentationml/2006/main">
  <p:tag name="NAME" val="McK Disclaimer"/>
  <p:tag name="RESIZE" val="Yes"/>
  <p:tag name="LLEFT" val=" 210.125"/>
  <p:tag name="LTOP" val=" 469.875"/>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Telenet 2007 (UPQ037)">
  <a:themeElements>
    <a:clrScheme name="Telenet 2007 (UPQ037) 9">
      <a:dk1>
        <a:srgbClr val="5F5F5F"/>
      </a:dk1>
      <a:lt1>
        <a:srgbClr val="FFFFFF"/>
      </a:lt1>
      <a:dk2>
        <a:srgbClr val="FF7518"/>
      </a:dk2>
      <a:lt2>
        <a:srgbClr val="000000"/>
      </a:lt2>
      <a:accent1>
        <a:srgbClr val="FFFFFF"/>
      </a:accent1>
      <a:accent2>
        <a:srgbClr val="FFEF8C"/>
      </a:accent2>
      <a:accent3>
        <a:srgbClr val="FFFFFF"/>
      </a:accent3>
      <a:accent4>
        <a:srgbClr val="505050"/>
      </a:accent4>
      <a:accent5>
        <a:srgbClr val="FFFFFF"/>
      </a:accent5>
      <a:accent6>
        <a:srgbClr val="E7D97E"/>
      </a:accent6>
      <a:hlink>
        <a:srgbClr val="FF7518"/>
      </a:hlink>
      <a:folHlink>
        <a:srgbClr val="000000"/>
      </a:folHlink>
    </a:clrScheme>
    <a:fontScheme name="Telenet 2007 (UPQ03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77900" rtl="0" eaLnBrk="1" fontAlgn="base" latinLnBrk="0" hangingPunct="1">
          <a:lnSpc>
            <a:spcPct val="100000"/>
          </a:lnSpc>
          <a:spcBef>
            <a:spcPct val="0"/>
          </a:spcBef>
          <a:spcAft>
            <a:spcPct val="0"/>
          </a:spcAft>
          <a:buClrTx/>
          <a:buSzTx/>
          <a:buFontTx/>
          <a:buNone/>
          <a:tabLst/>
          <a:defRPr kumimoji="0" lang="en-US" sz="1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77900" rtl="0" eaLnBrk="1" fontAlgn="base" latinLnBrk="0" hangingPunct="1">
          <a:lnSpc>
            <a:spcPct val="100000"/>
          </a:lnSpc>
          <a:spcBef>
            <a:spcPct val="0"/>
          </a:spcBef>
          <a:spcAft>
            <a:spcPct val="0"/>
          </a:spcAft>
          <a:buClrTx/>
          <a:buSzTx/>
          <a:buFontTx/>
          <a:buNone/>
          <a:tabLst/>
          <a:defRPr kumimoji="0" lang="en-US" sz="1300" b="0" i="0" u="none" strike="noStrike" cap="none" normalizeH="0" baseline="0" smtClean="0">
            <a:ln>
              <a:noFill/>
            </a:ln>
            <a:solidFill>
              <a:schemeClr val="tx1"/>
            </a:solidFill>
            <a:effectLst/>
            <a:latin typeface="Arial" charset="0"/>
          </a:defRPr>
        </a:defPPr>
      </a:lstStyle>
    </a:lnDef>
  </a:objectDefaults>
  <a:extraClrSchemeLst>
    <a:extraClrScheme>
      <a:clrScheme name="Telenet 2007 (UPQ037) 1">
        <a:dk1>
          <a:srgbClr val="000000"/>
        </a:dk1>
        <a:lt1>
          <a:srgbClr val="FFFFFF"/>
        </a:lt1>
        <a:dk2>
          <a:srgbClr val="000000"/>
        </a:dk2>
        <a:lt2>
          <a:srgbClr val="000000"/>
        </a:lt2>
        <a:accent1>
          <a:srgbClr val="FFFFFF"/>
        </a:accent1>
        <a:accent2>
          <a:srgbClr val="D0D0D0"/>
        </a:accent2>
        <a:accent3>
          <a:srgbClr val="FFFFFF"/>
        </a:accent3>
        <a:accent4>
          <a:srgbClr val="000000"/>
        </a:accent4>
        <a:accent5>
          <a:srgbClr val="FFFFFF"/>
        </a:accent5>
        <a:accent6>
          <a:srgbClr val="BCBCBC"/>
        </a:accent6>
        <a:hlink>
          <a:srgbClr val="909090"/>
        </a:hlink>
        <a:folHlink>
          <a:srgbClr val="000000"/>
        </a:folHlink>
      </a:clrScheme>
      <a:clrMap bg1="lt1" tx1="dk1" bg2="lt2" tx2="dk2" accent1="accent1" accent2="accent2" accent3="accent3" accent4="accent4" accent5="accent5" accent6="accent6" hlink="hlink" folHlink="folHlink"/>
    </a:extraClrScheme>
    <a:extraClrScheme>
      <a:clrScheme name="Telenet 2007 (UPQ037) 2">
        <a:dk1>
          <a:srgbClr val="000000"/>
        </a:dk1>
        <a:lt1>
          <a:srgbClr val="FFFFFF"/>
        </a:lt1>
        <a:dk2>
          <a:srgbClr val="002960"/>
        </a:dk2>
        <a:lt2>
          <a:srgbClr val="002960"/>
        </a:lt2>
        <a:accent1>
          <a:srgbClr val="C7E0FB"/>
        </a:accent1>
        <a:accent2>
          <a:srgbClr val="91B0FF"/>
        </a:accent2>
        <a:accent3>
          <a:srgbClr val="FFFFFF"/>
        </a:accent3>
        <a:accent4>
          <a:srgbClr val="000000"/>
        </a:accent4>
        <a:accent5>
          <a:srgbClr val="E0EDFD"/>
        </a:accent5>
        <a:accent6>
          <a:srgbClr val="839FE7"/>
        </a:accent6>
        <a:hlink>
          <a:srgbClr val="0066CC"/>
        </a:hlink>
        <a:folHlink>
          <a:srgbClr val="002960"/>
        </a:folHlink>
      </a:clrScheme>
      <a:clrMap bg1="lt1" tx1="dk1" bg2="lt2" tx2="dk2" accent1="accent1" accent2="accent2" accent3="accent3" accent4="accent4" accent5="accent5" accent6="accent6" hlink="hlink" folHlink="folHlink"/>
    </a:extraClrScheme>
    <a:extraClrScheme>
      <a:clrScheme name="Telenet 2007 (UPQ037) 3">
        <a:dk1>
          <a:srgbClr val="000000"/>
        </a:dk1>
        <a:lt1>
          <a:srgbClr val="FFFFFF"/>
        </a:lt1>
        <a:dk2>
          <a:srgbClr val="002960"/>
        </a:dk2>
        <a:lt2>
          <a:srgbClr val="002960"/>
        </a:lt2>
        <a:accent1>
          <a:srgbClr val="C7E0FB"/>
        </a:accent1>
        <a:accent2>
          <a:srgbClr val="FFCC66"/>
        </a:accent2>
        <a:accent3>
          <a:srgbClr val="FFFFFF"/>
        </a:accent3>
        <a:accent4>
          <a:srgbClr val="000000"/>
        </a:accent4>
        <a:accent5>
          <a:srgbClr val="E0EDFD"/>
        </a:accent5>
        <a:accent6>
          <a:srgbClr val="E7B95C"/>
        </a:accent6>
        <a:hlink>
          <a:srgbClr val="4F8636"/>
        </a:hlink>
        <a:folHlink>
          <a:srgbClr val="002960"/>
        </a:folHlink>
      </a:clrScheme>
      <a:clrMap bg1="lt1" tx1="dk1" bg2="lt2" tx2="dk2" accent1="accent1" accent2="accent2" accent3="accent3" accent4="accent4" accent5="accent5" accent6="accent6" hlink="hlink" folHlink="folHlink"/>
    </a:extraClrScheme>
    <a:extraClrScheme>
      <a:clrScheme name="Telenet 2007 (UPQ037) 4">
        <a:dk1>
          <a:srgbClr val="000000"/>
        </a:dk1>
        <a:lt1>
          <a:srgbClr val="FFFFFF"/>
        </a:lt1>
        <a:dk2>
          <a:srgbClr val="002960"/>
        </a:dk2>
        <a:lt2>
          <a:srgbClr val="002960"/>
        </a:lt2>
        <a:accent1>
          <a:srgbClr val="C7E0FB"/>
        </a:accent1>
        <a:accent2>
          <a:srgbClr val="C7C293"/>
        </a:accent2>
        <a:accent3>
          <a:srgbClr val="FFFFFF"/>
        </a:accent3>
        <a:accent4>
          <a:srgbClr val="000000"/>
        </a:accent4>
        <a:accent5>
          <a:srgbClr val="E0EDFD"/>
        </a:accent5>
        <a:accent6>
          <a:srgbClr val="B4B085"/>
        </a:accent6>
        <a:hlink>
          <a:srgbClr val="50A2A0"/>
        </a:hlink>
        <a:folHlink>
          <a:srgbClr val="002960"/>
        </a:folHlink>
      </a:clrScheme>
      <a:clrMap bg1="lt1" tx1="dk1" bg2="lt2" tx2="dk2" accent1="accent1" accent2="accent2" accent3="accent3" accent4="accent4" accent5="accent5" accent6="accent6" hlink="hlink" folHlink="folHlink"/>
    </a:extraClrScheme>
    <a:extraClrScheme>
      <a:clrScheme name="Telenet 2007 (UPQ037) 5">
        <a:dk1>
          <a:srgbClr val="002960"/>
        </a:dk1>
        <a:lt1>
          <a:srgbClr val="FFFFFF"/>
        </a:lt1>
        <a:dk2>
          <a:srgbClr val="002960"/>
        </a:dk2>
        <a:lt2>
          <a:srgbClr val="FFBE3D"/>
        </a:lt2>
        <a:accent1>
          <a:srgbClr val="0066CC"/>
        </a:accent1>
        <a:accent2>
          <a:srgbClr val="5F8DFF"/>
        </a:accent2>
        <a:accent3>
          <a:srgbClr val="AAACB6"/>
        </a:accent3>
        <a:accent4>
          <a:srgbClr val="DADADA"/>
        </a:accent4>
        <a:accent5>
          <a:srgbClr val="AAB8E2"/>
        </a:accent5>
        <a:accent6>
          <a:srgbClr val="557FE7"/>
        </a:accent6>
        <a:hlink>
          <a:srgbClr val="96C5F8"/>
        </a:hlink>
        <a:folHlink>
          <a:srgbClr val="D8E9FC"/>
        </a:folHlink>
      </a:clrScheme>
      <a:clrMap bg1="dk2" tx1="lt1" bg2="dk1" tx2="lt2" accent1="accent1" accent2="accent2" accent3="accent3" accent4="accent4" accent5="accent5" accent6="accent6" hlink="hlink" folHlink="folHlink"/>
    </a:extraClrScheme>
    <a:extraClrScheme>
      <a:clrScheme name="Telenet 2007 (UPQ037) 6">
        <a:dk1>
          <a:srgbClr val="002960"/>
        </a:dk1>
        <a:lt1>
          <a:srgbClr val="FFFFFF"/>
        </a:lt1>
        <a:dk2>
          <a:srgbClr val="002960"/>
        </a:dk2>
        <a:lt2>
          <a:srgbClr val="FFBE3D"/>
        </a:lt2>
        <a:accent1>
          <a:srgbClr val="0066CC"/>
        </a:accent1>
        <a:accent2>
          <a:srgbClr val="4F8636"/>
        </a:accent2>
        <a:accent3>
          <a:srgbClr val="AAACB6"/>
        </a:accent3>
        <a:accent4>
          <a:srgbClr val="DADADA"/>
        </a:accent4>
        <a:accent5>
          <a:srgbClr val="AAB8E2"/>
        </a:accent5>
        <a:accent6>
          <a:srgbClr val="477930"/>
        </a:accent6>
        <a:hlink>
          <a:srgbClr val="FF9900"/>
        </a:hlink>
        <a:folHlink>
          <a:srgbClr val="FFBE3D"/>
        </a:folHlink>
      </a:clrScheme>
      <a:clrMap bg1="dk2" tx1="lt1" bg2="dk1" tx2="lt2" accent1="accent1" accent2="accent2" accent3="accent3" accent4="accent4" accent5="accent5" accent6="accent6" hlink="hlink" folHlink="folHlink"/>
    </a:extraClrScheme>
    <a:extraClrScheme>
      <a:clrScheme name="Telenet 2007 (UPQ037) 7">
        <a:dk1>
          <a:srgbClr val="002960"/>
        </a:dk1>
        <a:lt1>
          <a:srgbClr val="FFFFFF"/>
        </a:lt1>
        <a:dk2>
          <a:srgbClr val="002960"/>
        </a:dk2>
        <a:lt2>
          <a:srgbClr val="FFBE3D"/>
        </a:lt2>
        <a:accent1>
          <a:srgbClr val="0066CC"/>
        </a:accent1>
        <a:accent2>
          <a:srgbClr val="50A2A0"/>
        </a:accent2>
        <a:accent3>
          <a:srgbClr val="AAACB6"/>
        </a:accent3>
        <a:accent4>
          <a:srgbClr val="DADADA"/>
        </a:accent4>
        <a:accent5>
          <a:srgbClr val="AAB8E2"/>
        </a:accent5>
        <a:accent6>
          <a:srgbClr val="489291"/>
        </a:accent6>
        <a:hlink>
          <a:srgbClr val="C7C293"/>
        </a:hlink>
        <a:folHlink>
          <a:srgbClr val="FFBE3D"/>
        </a:folHlink>
      </a:clrScheme>
      <a:clrMap bg1="dk2" tx1="lt1" bg2="dk1" tx2="lt2" accent1="accent1" accent2="accent2" accent3="accent3" accent4="accent4" accent5="accent5" accent6="accent6" hlink="hlink" folHlink="folHlink"/>
    </a:extraClrScheme>
    <a:extraClrScheme>
      <a:clrScheme name="Telenet 2007 (UPQ037) 8">
        <a:dk1>
          <a:srgbClr val="000000"/>
        </a:dk1>
        <a:lt1>
          <a:srgbClr val="FFFFFF"/>
        </a:lt1>
        <a:dk2>
          <a:srgbClr val="000000"/>
        </a:dk2>
        <a:lt2>
          <a:srgbClr val="FFFFFF"/>
        </a:lt2>
        <a:accent1>
          <a:srgbClr val="FFFFFF"/>
        </a:accent1>
        <a:accent2>
          <a:srgbClr val="D0D0D0"/>
        </a:accent2>
        <a:accent3>
          <a:srgbClr val="FFFFFF"/>
        </a:accent3>
        <a:accent4>
          <a:srgbClr val="000000"/>
        </a:accent4>
        <a:accent5>
          <a:srgbClr val="FFFFFF"/>
        </a:accent5>
        <a:accent6>
          <a:srgbClr val="BCBCBC"/>
        </a:accent6>
        <a:hlink>
          <a:srgbClr val="909090"/>
        </a:hlink>
        <a:folHlink>
          <a:srgbClr val="606060"/>
        </a:folHlink>
      </a:clrScheme>
      <a:clrMap bg1="lt1" tx1="dk1" bg2="lt2" tx2="dk2" accent1="accent1" accent2="accent2" accent3="accent3" accent4="accent4" accent5="accent5" accent6="accent6" hlink="hlink" folHlink="folHlink"/>
    </a:extraClrScheme>
    <a:extraClrScheme>
      <a:clrScheme name="Telenet 2007 (UPQ037) 9">
        <a:dk1>
          <a:srgbClr val="5F5F5F"/>
        </a:dk1>
        <a:lt1>
          <a:srgbClr val="FFFFFF"/>
        </a:lt1>
        <a:dk2>
          <a:srgbClr val="FF7518"/>
        </a:dk2>
        <a:lt2>
          <a:srgbClr val="000000"/>
        </a:lt2>
        <a:accent1>
          <a:srgbClr val="FFFFFF"/>
        </a:accent1>
        <a:accent2>
          <a:srgbClr val="FFEF8C"/>
        </a:accent2>
        <a:accent3>
          <a:srgbClr val="FFFFFF"/>
        </a:accent3>
        <a:accent4>
          <a:srgbClr val="505050"/>
        </a:accent4>
        <a:accent5>
          <a:srgbClr val="FFFFFF"/>
        </a:accent5>
        <a:accent6>
          <a:srgbClr val="E7D97E"/>
        </a:accent6>
        <a:hlink>
          <a:srgbClr val="FF7518"/>
        </a:hlink>
        <a:folHlink>
          <a:srgbClr val="0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000000"/>
      </a:lt2>
      <a:accent1>
        <a:srgbClr val="FFFFFF"/>
      </a:accent1>
      <a:accent2>
        <a:srgbClr val="D0D0D0"/>
      </a:accent2>
      <a:accent3>
        <a:srgbClr val="FFFFFF"/>
      </a:accent3>
      <a:accent4>
        <a:srgbClr val="000000"/>
      </a:accent4>
      <a:accent5>
        <a:srgbClr val="FFFFFF"/>
      </a:accent5>
      <a:accent6>
        <a:srgbClr val="BCBCBC"/>
      </a:accent6>
      <a:hlink>
        <a:srgbClr val="90909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Telenet 2007 (UPQ037)</Template>
  <TotalTime>0</TotalTime>
  <Words>488</Words>
  <Application>Microsoft Office PowerPoint</Application>
  <PresentationFormat>Personnalisé</PresentationFormat>
  <Paragraphs>72</Paragraphs>
  <Slides>5</Slides>
  <Notes>5</Notes>
  <HiddenSlides>0</HiddenSlides>
  <MMClips>0</MMClips>
  <ScaleCrop>false</ScaleCrop>
  <HeadingPairs>
    <vt:vector size="8" baseType="variant">
      <vt:variant>
        <vt:lpstr>Polices utilisées</vt:lpstr>
      </vt:variant>
      <vt:variant>
        <vt:i4>2</vt:i4>
      </vt:variant>
      <vt:variant>
        <vt:lpstr>Thème</vt:lpstr>
      </vt:variant>
      <vt:variant>
        <vt:i4>1</vt:i4>
      </vt:variant>
      <vt:variant>
        <vt:lpstr>Serveurs OLE incorporés</vt:lpstr>
      </vt:variant>
      <vt:variant>
        <vt:i4>1</vt:i4>
      </vt:variant>
      <vt:variant>
        <vt:lpstr>Titres des diapositives</vt:lpstr>
      </vt:variant>
      <vt:variant>
        <vt:i4>5</vt:i4>
      </vt:variant>
    </vt:vector>
  </HeadingPairs>
  <TitlesOfParts>
    <vt:vector size="9" baseType="lpstr">
      <vt:lpstr>Arial</vt:lpstr>
      <vt:lpstr>Times New Roman</vt:lpstr>
      <vt:lpstr>Telenet 2007 (UPQ037)</vt:lpstr>
      <vt:lpstr>Diapositive think-cell</vt:lpstr>
      <vt:lpstr>Présentation PowerPoint</vt:lpstr>
      <vt:lpstr>Présentation PowerPoint</vt:lpstr>
      <vt:lpstr>Présentation PowerPoint</vt:lpstr>
      <vt:lpstr>Présentation PowerPoint</vt:lpstr>
      <vt:lpstr>Présentation PowerPoint</vt:lpstr>
    </vt:vector>
  </TitlesOfParts>
  <Manager/>
  <Company>Corporate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Fiche-technique-eco+-V2-2018-06-25</dc:title>
  <dc:creator>Corporate</dc:creator>
  <cp:keywords>Message Universal Template A4</cp:keywords>
  <dc:description>Version 1.1</dc:description>
  <cp:lastModifiedBy>olivier Cazeaux</cp:lastModifiedBy>
  <cp:revision>2</cp:revision>
  <cp:lastPrinted>2023-08-10T14:20:56Z</cp:lastPrinted>
  <dcterms:created xsi:type="dcterms:W3CDTF">2009-06-22T06:59:00Z</dcterms:created>
  <dcterms:modified xsi:type="dcterms:W3CDTF">2025-10-22T11:55:51Z</dcterms:modified>
  <cp:category>POT - A4</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Universal Objects">
    <vt:bool>true</vt:bool>
  </property>
  <property fmtid="{D5CDD505-2E9C-101B-9397-08002B2CF9AE}" pid="3" name="McKPaperSize">
    <vt:lpwstr>A4</vt:lpwstr>
  </property>
  <property fmtid="{D5CDD505-2E9C-101B-9397-08002B2CF9AE}" pid="4" name="NotesPageLayout">
    <vt:lpwstr>Message</vt:lpwstr>
  </property>
  <property fmtid="{D5CDD505-2E9C-101B-9397-08002B2CF9AE}" pid="5" name="Event">
    <vt:lpwstr/>
  </property>
  <property fmtid="{D5CDD505-2E9C-101B-9397-08002B2CF9AE}" pid="6" name="Delivery Date">
    <vt:lpwstr/>
  </property>
  <property fmtid="{D5CDD505-2E9C-101B-9397-08002B2CF9AE}" pid="7" name="Title">
    <vt:lpwstr>Title</vt:lpwstr>
  </property>
  <property fmtid="{D5CDD505-2E9C-101B-9397-08002B2CF9AE}" pid="8" name="Final">
    <vt:bool>true</vt:bool>
  </property>
  <property fmtid="{D5CDD505-2E9C-101B-9397-08002B2CF9AE}" pid="9" name="DocID">
    <vt:lpwstr/>
  </property>
  <property fmtid="{D5CDD505-2E9C-101B-9397-08002B2CF9AE}" pid="10" name="DocIDinTitle">
    <vt:bool>false</vt:bool>
  </property>
  <property fmtid="{D5CDD505-2E9C-101B-9397-08002B2CF9AE}" pid="11" name="DocIDinSlide">
    <vt:bool>true</vt:bool>
  </property>
  <property fmtid="{D5CDD505-2E9C-101B-9397-08002B2CF9AE}" pid="12" name="DocIDPosition">
    <vt:i4>0</vt:i4>
  </property>
  <property fmtid="{D5CDD505-2E9C-101B-9397-08002B2CF9AE}" pid="13" name="Office2003EditCount">
    <vt:lpwstr>1</vt:lpwstr>
  </property>
  <property fmtid="{D5CDD505-2E9C-101B-9397-08002B2CF9AE}" pid="14" name="Office2010EditCount">
    <vt:lpwstr>0</vt:lpwstr>
  </property>
  <property fmtid="{D5CDD505-2E9C-101B-9397-08002B2CF9AE}" pid="15" name="LastEditedOfficeVersion">
    <vt:lpwstr>Office2003</vt:lpwstr>
  </property>
  <property fmtid="{D5CDD505-2E9C-101B-9397-08002B2CF9AE}" pid="16" name="Office2003WasSaved">
    <vt:lpwstr>1</vt:lpwstr>
  </property>
</Properties>
</file>