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AD6361-CD17-480D-89FA-7A0DC9B11C0B}" v="5" dt="2025-08-19T14:19:38.9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ier Cazeaux" userId="f203302b-b032-4d73-8cbe-4cfc22e965e4" providerId="ADAL" clId="{A7AD6361-CD17-480D-89FA-7A0DC9B11C0B}"/>
    <pc:docChg chg="undo custSel addSld delSld modSld">
      <pc:chgData name="olivier Cazeaux" userId="f203302b-b032-4d73-8cbe-4cfc22e965e4" providerId="ADAL" clId="{A7AD6361-CD17-480D-89FA-7A0DC9B11C0B}" dt="2025-08-19T14:19:44.337" v="314" actId="47"/>
      <pc:docMkLst>
        <pc:docMk/>
      </pc:docMkLst>
      <pc:sldChg chg="addSp delSp modSp mod">
        <pc:chgData name="olivier Cazeaux" userId="f203302b-b032-4d73-8cbe-4cfc22e965e4" providerId="ADAL" clId="{A7AD6361-CD17-480D-89FA-7A0DC9B11C0B}" dt="2025-08-19T14:16:47.810" v="211" actId="1076"/>
        <pc:sldMkLst>
          <pc:docMk/>
          <pc:sldMk cId="2932090938" sldId="256"/>
        </pc:sldMkLst>
        <pc:spChg chg="mod">
          <ac:chgData name="olivier Cazeaux" userId="f203302b-b032-4d73-8cbe-4cfc22e965e4" providerId="ADAL" clId="{A7AD6361-CD17-480D-89FA-7A0DC9B11C0B}" dt="2025-08-19T14:08:31.019" v="71" actId="1035"/>
          <ac:spMkLst>
            <pc:docMk/>
            <pc:sldMk cId="2932090938" sldId="256"/>
            <ac:spMk id="16" creationId="{0EC47D16-6F48-A711-C3C0-0D31D3AA0816}"/>
          </ac:spMkLst>
        </pc:spChg>
        <pc:spChg chg="mod">
          <ac:chgData name="olivier Cazeaux" userId="f203302b-b032-4d73-8cbe-4cfc22e965e4" providerId="ADAL" clId="{A7AD6361-CD17-480D-89FA-7A0DC9B11C0B}" dt="2025-08-19T14:12:41.236" v="206" actId="1035"/>
          <ac:spMkLst>
            <pc:docMk/>
            <pc:sldMk cId="2932090938" sldId="256"/>
            <ac:spMk id="18" creationId="{E2762F4B-C00D-0102-F9F0-4D1F33985310}"/>
          </ac:spMkLst>
        </pc:spChg>
        <pc:spChg chg="mod">
          <ac:chgData name="olivier Cazeaux" userId="f203302b-b032-4d73-8cbe-4cfc22e965e4" providerId="ADAL" clId="{A7AD6361-CD17-480D-89FA-7A0DC9B11C0B}" dt="2025-08-19T14:08:50.197" v="116" actId="1035"/>
          <ac:spMkLst>
            <pc:docMk/>
            <pc:sldMk cId="2932090938" sldId="256"/>
            <ac:spMk id="19" creationId="{9F276DD3-139F-35E5-8118-F7D21A593A3A}"/>
          </ac:spMkLst>
        </pc:spChg>
        <pc:spChg chg="mod">
          <ac:chgData name="olivier Cazeaux" userId="f203302b-b032-4d73-8cbe-4cfc22e965e4" providerId="ADAL" clId="{A7AD6361-CD17-480D-89FA-7A0DC9B11C0B}" dt="2025-08-19T14:12:41.236" v="206" actId="1035"/>
          <ac:spMkLst>
            <pc:docMk/>
            <pc:sldMk cId="2932090938" sldId="256"/>
            <ac:spMk id="23" creationId="{ACA91EF2-FA76-035A-6C1D-544B0EFA8BF6}"/>
          </ac:spMkLst>
        </pc:spChg>
        <pc:spChg chg="del">
          <ac:chgData name="olivier Cazeaux" userId="f203302b-b032-4d73-8cbe-4cfc22e965e4" providerId="ADAL" clId="{A7AD6361-CD17-480D-89FA-7A0DC9B11C0B}" dt="2025-08-19T14:10:25.863" v="150" actId="478"/>
          <ac:spMkLst>
            <pc:docMk/>
            <pc:sldMk cId="2932090938" sldId="256"/>
            <ac:spMk id="38" creationId="{E77621B9-F77C-EE83-41BD-5E26C6B996C1}"/>
          </ac:spMkLst>
        </pc:spChg>
        <pc:spChg chg="mod">
          <ac:chgData name="olivier Cazeaux" userId="f203302b-b032-4d73-8cbe-4cfc22e965e4" providerId="ADAL" clId="{A7AD6361-CD17-480D-89FA-7A0DC9B11C0B}" dt="2025-08-19T14:10:37.324" v="161" actId="1037"/>
          <ac:spMkLst>
            <pc:docMk/>
            <pc:sldMk cId="2932090938" sldId="256"/>
            <ac:spMk id="40" creationId="{C1A7F1B5-AE5F-224B-3712-9C75E5502100}"/>
          </ac:spMkLst>
        </pc:spChg>
        <pc:spChg chg="del">
          <ac:chgData name="olivier Cazeaux" userId="f203302b-b032-4d73-8cbe-4cfc22e965e4" providerId="ADAL" clId="{A7AD6361-CD17-480D-89FA-7A0DC9B11C0B}" dt="2025-08-19T14:10:47.193" v="162" actId="478"/>
          <ac:spMkLst>
            <pc:docMk/>
            <pc:sldMk cId="2932090938" sldId="256"/>
            <ac:spMk id="41" creationId="{6B3948D3-97D7-0DCF-E9F7-39FB909937BF}"/>
          </ac:spMkLst>
        </pc:spChg>
        <pc:spChg chg="mod">
          <ac:chgData name="olivier Cazeaux" userId="f203302b-b032-4d73-8cbe-4cfc22e965e4" providerId="ADAL" clId="{A7AD6361-CD17-480D-89FA-7A0DC9B11C0B}" dt="2025-08-19T14:12:41.236" v="206" actId="1035"/>
          <ac:spMkLst>
            <pc:docMk/>
            <pc:sldMk cId="2932090938" sldId="256"/>
            <ac:spMk id="42" creationId="{BC380CE5-A9D2-170E-B438-9A84E41AD3C5}"/>
          </ac:spMkLst>
        </pc:spChg>
        <pc:spChg chg="del">
          <ac:chgData name="olivier Cazeaux" userId="f203302b-b032-4d73-8cbe-4cfc22e965e4" providerId="ADAL" clId="{A7AD6361-CD17-480D-89FA-7A0DC9B11C0B}" dt="2025-08-19T14:08:06.842" v="46" actId="478"/>
          <ac:spMkLst>
            <pc:docMk/>
            <pc:sldMk cId="2932090938" sldId="256"/>
            <ac:spMk id="43" creationId="{A86F302B-E015-12DF-A1AC-765E72E2B671}"/>
          </ac:spMkLst>
        </pc:spChg>
        <pc:spChg chg="mod">
          <ac:chgData name="olivier Cazeaux" userId="f203302b-b032-4d73-8cbe-4cfc22e965e4" providerId="ADAL" clId="{A7AD6361-CD17-480D-89FA-7A0DC9B11C0B}" dt="2025-08-19T14:11:32.642" v="190" actId="1035"/>
          <ac:spMkLst>
            <pc:docMk/>
            <pc:sldMk cId="2932090938" sldId="256"/>
            <ac:spMk id="45" creationId="{4183BC05-683A-3642-B663-6C0E93039042}"/>
          </ac:spMkLst>
        </pc:spChg>
        <pc:spChg chg="mod">
          <ac:chgData name="olivier Cazeaux" userId="f203302b-b032-4d73-8cbe-4cfc22e965e4" providerId="ADAL" clId="{A7AD6361-CD17-480D-89FA-7A0DC9B11C0B}" dt="2025-08-19T14:08:59.128" v="136" actId="1038"/>
          <ac:spMkLst>
            <pc:docMk/>
            <pc:sldMk cId="2932090938" sldId="256"/>
            <ac:spMk id="50" creationId="{7853FAF6-4F2E-8714-A77C-2AB68E8631ED}"/>
          </ac:spMkLst>
        </pc:spChg>
        <pc:spChg chg="mod">
          <ac:chgData name="olivier Cazeaux" userId="f203302b-b032-4d73-8cbe-4cfc22e965e4" providerId="ADAL" clId="{A7AD6361-CD17-480D-89FA-7A0DC9B11C0B}" dt="2025-08-19T14:08:50.197" v="116" actId="1035"/>
          <ac:spMkLst>
            <pc:docMk/>
            <pc:sldMk cId="2932090938" sldId="256"/>
            <ac:spMk id="52" creationId="{04A18977-779B-05A5-02CA-BA527F0C2A08}"/>
          </ac:spMkLst>
        </pc:spChg>
        <pc:spChg chg="mod">
          <ac:chgData name="olivier Cazeaux" userId="f203302b-b032-4d73-8cbe-4cfc22e965e4" providerId="ADAL" clId="{A7AD6361-CD17-480D-89FA-7A0DC9B11C0B}" dt="2025-08-19T14:12:41.236" v="206" actId="1035"/>
          <ac:spMkLst>
            <pc:docMk/>
            <pc:sldMk cId="2932090938" sldId="256"/>
            <ac:spMk id="58" creationId="{D7873F41-A248-D072-6B3D-1F2263B43E55}"/>
          </ac:spMkLst>
        </pc:spChg>
        <pc:spChg chg="mod">
          <ac:chgData name="olivier Cazeaux" userId="f203302b-b032-4d73-8cbe-4cfc22e965e4" providerId="ADAL" clId="{A7AD6361-CD17-480D-89FA-7A0DC9B11C0B}" dt="2025-08-19T14:12:41.236" v="206" actId="1035"/>
          <ac:spMkLst>
            <pc:docMk/>
            <pc:sldMk cId="2932090938" sldId="256"/>
            <ac:spMk id="60" creationId="{BC89EB14-C6A1-D405-11C2-0BDD941A9D62}"/>
          </ac:spMkLst>
        </pc:spChg>
        <pc:spChg chg="mod">
          <ac:chgData name="olivier Cazeaux" userId="f203302b-b032-4d73-8cbe-4cfc22e965e4" providerId="ADAL" clId="{A7AD6361-CD17-480D-89FA-7A0DC9B11C0B}" dt="2025-08-19T14:08:50.197" v="116" actId="1035"/>
          <ac:spMkLst>
            <pc:docMk/>
            <pc:sldMk cId="2932090938" sldId="256"/>
            <ac:spMk id="61" creationId="{9785AE85-7B65-82A4-8AAD-C822AD8D0436}"/>
          </ac:spMkLst>
        </pc:spChg>
        <pc:spChg chg="mod">
          <ac:chgData name="olivier Cazeaux" userId="f203302b-b032-4d73-8cbe-4cfc22e965e4" providerId="ADAL" clId="{A7AD6361-CD17-480D-89FA-7A0DC9B11C0B}" dt="2025-08-19T14:12:41.236" v="206" actId="1035"/>
          <ac:spMkLst>
            <pc:docMk/>
            <pc:sldMk cId="2932090938" sldId="256"/>
            <ac:spMk id="63" creationId="{6B1C1273-B5F6-5814-11C0-618FCFC70337}"/>
          </ac:spMkLst>
        </pc:spChg>
        <pc:spChg chg="mod">
          <ac:chgData name="olivier Cazeaux" userId="f203302b-b032-4d73-8cbe-4cfc22e965e4" providerId="ADAL" clId="{A7AD6361-CD17-480D-89FA-7A0DC9B11C0B}" dt="2025-08-19T14:12:41.236" v="206" actId="1035"/>
          <ac:spMkLst>
            <pc:docMk/>
            <pc:sldMk cId="2932090938" sldId="256"/>
            <ac:spMk id="65" creationId="{42128A7F-1F91-9E62-C966-9BCAE2A8E239}"/>
          </ac:spMkLst>
        </pc:spChg>
        <pc:spChg chg="mod">
          <ac:chgData name="olivier Cazeaux" userId="f203302b-b032-4d73-8cbe-4cfc22e965e4" providerId="ADAL" clId="{A7AD6361-CD17-480D-89FA-7A0DC9B11C0B}" dt="2025-08-19T14:12:41.236" v="206" actId="1035"/>
          <ac:spMkLst>
            <pc:docMk/>
            <pc:sldMk cId="2932090938" sldId="256"/>
            <ac:spMk id="67" creationId="{A95241BC-9E50-D473-C63D-204C9F084B4A}"/>
          </ac:spMkLst>
        </pc:spChg>
        <pc:spChg chg="mod">
          <ac:chgData name="olivier Cazeaux" userId="f203302b-b032-4d73-8cbe-4cfc22e965e4" providerId="ADAL" clId="{A7AD6361-CD17-480D-89FA-7A0DC9B11C0B}" dt="2025-08-19T14:12:41.236" v="206" actId="1035"/>
          <ac:spMkLst>
            <pc:docMk/>
            <pc:sldMk cId="2932090938" sldId="256"/>
            <ac:spMk id="68" creationId="{20BBEA18-6810-D93E-3BF5-9D8439B61E62}"/>
          </ac:spMkLst>
        </pc:spChg>
        <pc:spChg chg="mod">
          <ac:chgData name="olivier Cazeaux" userId="f203302b-b032-4d73-8cbe-4cfc22e965e4" providerId="ADAL" clId="{A7AD6361-CD17-480D-89FA-7A0DC9B11C0B}" dt="2025-08-19T14:12:41.236" v="206" actId="1035"/>
          <ac:spMkLst>
            <pc:docMk/>
            <pc:sldMk cId="2932090938" sldId="256"/>
            <ac:spMk id="69" creationId="{D8892E22-CE6B-43D6-CE94-966E46453491}"/>
          </ac:spMkLst>
        </pc:spChg>
        <pc:spChg chg="mod">
          <ac:chgData name="olivier Cazeaux" userId="f203302b-b032-4d73-8cbe-4cfc22e965e4" providerId="ADAL" clId="{A7AD6361-CD17-480D-89FA-7A0DC9B11C0B}" dt="2025-08-19T14:08:50.197" v="116" actId="1035"/>
          <ac:spMkLst>
            <pc:docMk/>
            <pc:sldMk cId="2932090938" sldId="256"/>
            <ac:spMk id="70" creationId="{97B68AD5-20A8-421F-BC65-809B4C621D11}"/>
          </ac:spMkLst>
        </pc:spChg>
        <pc:picChg chg="add mod">
          <ac:chgData name="olivier Cazeaux" userId="f203302b-b032-4d73-8cbe-4cfc22e965e4" providerId="ADAL" clId="{A7AD6361-CD17-480D-89FA-7A0DC9B11C0B}" dt="2025-08-19T14:09:28.077" v="143" actId="1076"/>
          <ac:picMkLst>
            <pc:docMk/>
            <pc:sldMk cId="2932090938" sldId="256"/>
            <ac:picMk id="2" creationId="{7EE9AD1A-AABB-5A0D-5BAA-41E9AB26B43F}"/>
          </ac:picMkLst>
        </pc:picChg>
        <pc:picChg chg="del">
          <ac:chgData name="olivier Cazeaux" userId="f203302b-b032-4d73-8cbe-4cfc22e965e4" providerId="ADAL" clId="{A7AD6361-CD17-480D-89FA-7A0DC9B11C0B}" dt="2025-08-19T14:10:47.193" v="162" actId="478"/>
          <ac:picMkLst>
            <pc:docMk/>
            <pc:sldMk cId="2932090938" sldId="256"/>
            <ac:picMk id="5" creationId="{53FA6903-9956-815C-DCC5-570EEA5C58D7}"/>
          </ac:picMkLst>
        </pc:picChg>
        <pc:picChg chg="del">
          <ac:chgData name="olivier Cazeaux" userId="f203302b-b032-4d73-8cbe-4cfc22e965e4" providerId="ADAL" clId="{A7AD6361-CD17-480D-89FA-7A0DC9B11C0B}" dt="2025-08-19T14:10:27.316" v="151" actId="478"/>
          <ac:picMkLst>
            <pc:docMk/>
            <pc:sldMk cId="2932090938" sldId="256"/>
            <ac:picMk id="6" creationId="{9C62AFDE-7027-47A1-204D-BF00383DC93F}"/>
          </ac:picMkLst>
        </pc:picChg>
        <pc:picChg chg="add del mod">
          <ac:chgData name="olivier Cazeaux" userId="f203302b-b032-4d73-8cbe-4cfc22e965e4" providerId="ADAL" clId="{A7AD6361-CD17-480D-89FA-7A0DC9B11C0B}" dt="2025-08-19T14:16:39.428" v="207" actId="478"/>
          <ac:picMkLst>
            <pc:docMk/>
            <pc:sldMk cId="2932090938" sldId="256"/>
            <ac:picMk id="7" creationId="{6B9D2990-DC5D-BA9A-E19C-22B535D96218}"/>
          </ac:picMkLst>
        </pc:picChg>
        <pc:picChg chg="del">
          <ac:chgData name="olivier Cazeaux" userId="f203302b-b032-4d73-8cbe-4cfc22e965e4" providerId="ADAL" clId="{A7AD6361-CD17-480D-89FA-7A0DC9B11C0B}" dt="2025-08-19T14:11:09.773" v="168" actId="478"/>
          <ac:picMkLst>
            <pc:docMk/>
            <pc:sldMk cId="2932090938" sldId="256"/>
            <ac:picMk id="8" creationId="{D3081558-4B76-B752-C512-17D695263AC0}"/>
          </ac:picMkLst>
        </pc:picChg>
        <pc:picChg chg="mod">
          <ac:chgData name="olivier Cazeaux" userId="f203302b-b032-4d73-8cbe-4cfc22e965e4" providerId="ADAL" clId="{A7AD6361-CD17-480D-89FA-7A0DC9B11C0B}" dt="2025-08-19T14:08:25.155" v="54" actId="14100"/>
          <ac:picMkLst>
            <pc:docMk/>
            <pc:sldMk cId="2932090938" sldId="256"/>
            <ac:picMk id="10" creationId="{223F803D-02BC-0878-ACB8-712F70D64BD6}"/>
          </ac:picMkLst>
        </pc:picChg>
        <pc:picChg chg="mod">
          <ac:chgData name="olivier Cazeaux" userId="f203302b-b032-4d73-8cbe-4cfc22e965e4" providerId="ADAL" clId="{A7AD6361-CD17-480D-89FA-7A0DC9B11C0B}" dt="2025-08-19T14:08:50.197" v="116" actId="1035"/>
          <ac:picMkLst>
            <pc:docMk/>
            <pc:sldMk cId="2932090938" sldId="256"/>
            <ac:picMk id="11" creationId="{B27F2041-CEBB-2E20-B741-342040A10432}"/>
          </ac:picMkLst>
        </pc:picChg>
        <pc:picChg chg="add mod">
          <ac:chgData name="olivier Cazeaux" userId="f203302b-b032-4d73-8cbe-4cfc22e965e4" providerId="ADAL" clId="{A7AD6361-CD17-480D-89FA-7A0DC9B11C0B}" dt="2025-08-19T14:10:08.863" v="149" actId="14100"/>
          <ac:picMkLst>
            <pc:docMk/>
            <pc:sldMk cId="2932090938" sldId="256"/>
            <ac:picMk id="12" creationId="{C774F6A6-95BF-0A70-8E2B-BBEFA223611F}"/>
          </ac:picMkLst>
        </pc:picChg>
        <pc:picChg chg="del mod">
          <ac:chgData name="olivier Cazeaux" userId="f203302b-b032-4d73-8cbe-4cfc22e965e4" providerId="ADAL" clId="{A7AD6361-CD17-480D-89FA-7A0DC9B11C0B}" dt="2025-08-19T14:09:58.054" v="147" actId="478"/>
          <ac:picMkLst>
            <pc:docMk/>
            <pc:sldMk cId="2932090938" sldId="256"/>
            <ac:picMk id="13" creationId="{243727C0-5C2F-B5C0-B9A6-B4AF66B08D1A}"/>
          </ac:picMkLst>
        </pc:picChg>
        <pc:picChg chg="mod">
          <ac:chgData name="olivier Cazeaux" userId="f203302b-b032-4d73-8cbe-4cfc22e965e4" providerId="ADAL" clId="{A7AD6361-CD17-480D-89FA-7A0DC9B11C0B}" dt="2025-08-19T14:08:25.155" v="54" actId="14100"/>
          <ac:picMkLst>
            <pc:docMk/>
            <pc:sldMk cId="2932090938" sldId="256"/>
            <ac:picMk id="17" creationId="{2282949D-9D61-633A-8E48-0B20B0C306E1}"/>
          </ac:picMkLst>
        </pc:picChg>
        <pc:picChg chg="add mod">
          <ac:chgData name="olivier Cazeaux" userId="f203302b-b032-4d73-8cbe-4cfc22e965e4" providerId="ADAL" clId="{A7AD6361-CD17-480D-89FA-7A0DC9B11C0B}" dt="2025-08-19T14:10:33.693" v="154" actId="1076"/>
          <ac:picMkLst>
            <pc:docMk/>
            <pc:sldMk cId="2932090938" sldId="256"/>
            <ac:picMk id="20" creationId="{2069671C-6110-BFF4-8FC9-3C6062F6AEFA}"/>
          </ac:picMkLst>
        </pc:picChg>
        <pc:picChg chg="mod">
          <ac:chgData name="olivier Cazeaux" userId="f203302b-b032-4d73-8cbe-4cfc22e965e4" providerId="ADAL" clId="{A7AD6361-CD17-480D-89FA-7A0DC9B11C0B}" dt="2025-08-19T14:08:50.197" v="116" actId="1035"/>
          <ac:picMkLst>
            <pc:docMk/>
            <pc:sldMk cId="2932090938" sldId="256"/>
            <ac:picMk id="22" creationId="{CE560C86-FA20-AE6B-8144-5F13B119AA32}"/>
          </ac:picMkLst>
        </pc:picChg>
        <pc:picChg chg="add mod">
          <ac:chgData name="olivier Cazeaux" userId="f203302b-b032-4d73-8cbe-4cfc22e965e4" providerId="ADAL" clId="{A7AD6361-CD17-480D-89FA-7A0DC9B11C0B}" dt="2025-08-19T14:10:55.028" v="167" actId="1076"/>
          <ac:picMkLst>
            <pc:docMk/>
            <pc:sldMk cId="2932090938" sldId="256"/>
            <ac:picMk id="24" creationId="{3CCDE6F4-47EE-E5F6-AC66-2B04CF8968F1}"/>
          </ac:picMkLst>
        </pc:picChg>
        <pc:picChg chg="mod">
          <ac:chgData name="olivier Cazeaux" userId="f203302b-b032-4d73-8cbe-4cfc22e965e4" providerId="ADAL" clId="{A7AD6361-CD17-480D-89FA-7A0DC9B11C0B}" dt="2025-08-19T14:08:59.128" v="136" actId="1038"/>
          <ac:picMkLst>
            <pc:docMk/>
            <pc:sldMk cId="2932090938" sldId="256"/>
            <ac:picMk id="25" creationId="{0E9116BC-94ED-CA07-BF6B-536B21A29EB2}"/>
          </ac:picMkLst>
        </pc:picChg>
        <pc:picChg chg="del">
          <ac:chgData name="olivier Cazeaux" userId="f203302b-b032-4d73-8cbe-4cfc22e965e4" providerId="ADAL" clId="{A7AD6361-CD17-480D-89FA-7A0DC9B11C0B}" dt="2025-08-19T14:09:04.247" v="138" actId="478"/>
          <ac:picMkLst>
            <pc:docMk/>
            <pc:sldMk cId="2932090938" sldId="256"/>
            <ac:picMk id="27" creationId="{D790B9B7-FE38-6344-8848-202AC982D350}"/>
          </ac:picMkLst>
        </pc:picChg>
        <pc:picChg chg="add mod">
          <ac:chgData name="olivier Cazeaux" userId="f203302b-b032-4d73-8cbe-4cfc22e965e4" providerId="ADAL" clId="{A7AD6361-CD17-480D-89FA-7A0DC9B11C0B}" dt="2025-08-19T14:11:18.029" v="172" actId="14100"/>
          <ac:picMkLst>
            <pc:docMk/>
            <pc:sldMk cId="2932090938" sldId="256"/>
            <ac:picMk id="28" creationId="{37894EE7-0391-C85C-0B10-6AA607BA78D8}"/>
          </ac:picMkLst>
        </pc:picChg>
        <pc:picChg chg="del">
          <ac:chgData name="olivier Cazeaux" userId="f203302b-b032-4d73-8cbe-4cfc22e965e4" providerId="ADAL" clId="{A7AD6361-CD17-480D-89FA-7A0DC9B11C0B}" dt="2025-08-19T14:09:04.247" v="138" actId="478"/>
          <ac:picMkLst>
            <pc:docMk/>
            <pc:sldMk cId="2932090938" sldId="256"/>
            <ac:picMk id="29" creationId="{45A26896-1BC7-6D94-29A4-51780B12980E}"/>
          </ac:picMkLst>
        </pc:picChg>
        <pc:picChg chg="del">
          <ac:chgData name="olivier Cazeaux" userId="f203302b-b032-4d73-8cbe-4cfc22e965e4" providerId="ADAL" clId="{A7AD6361-CD17-480D-89FA-7A0DC9B11C0B}" dt="2025-08-19T14:09:04.247" v="138" actId="478"/>
          <ac:picMkLst>
            <pc:docMk/>
            <pc:sldMk cId="2932090938" sldId="256"/>
            <ac:picMk id="31" creationId="{C0825467-7FA7-92AE-81FA-625F64B067BB}"/>
          </ac:picMkLst>
        </pc:picChg>
        <pc:picChg chg="add mod">
          <ac:chgData name="olivier Cazeaux" userId="f203302b-b032-4d73-8cbe-4cfc22e965e4" providerId="ADAL" clId="{A7AD6361-CD17-480D-89FA-7A0DC9B11C0B}" dt="2025-08-19T14:16:47.810" v="211" actId="1076"/>
          <ac:picMkLst>
            <pc:docMk/>
            <pc:sldMk cId="2932090938" sldId="256"/>
            <ac:picMk id="32" creationId="{FEF79B50-0F82-ADAE-CF78-88F7A3D4F57D}"/>
          </ac:picMkLst>
        </pc:picChg>
        <pc:picChg chg="del">
          <ac:chgData name="olivier Cazeaux" userId="f203302b-b032-4d73-8cbe-4cfc22e965e4" providerId="ADAL" clId="{A7AD6361-CD17-480D-89FA-7A0DC9B11C0B}" dt="2025-08-19T14:09:04.247" v="138" actId="478"/>
          <ac:picMkLst>
            <pc:docMk/>
            <pc:sldMk cId="2932090938" sldId="256"/>
            <ac:picMk id="33" creationId="{37C556E2-1C73-DB49-A806-AA1A4A13B030}"/>
          </ac:picMkLst>
        </pc:picChg>
        <pc:picChg chg="del">
          <ac:chgData name="olivier Cazeaux" userId="f203302b-b032-4d73-8cbe-4cfc22e965e4" providerId="ADAL" clId="{A7AD6361-CD17-480D-89FA-7A0DC9B11C0B}" dt="2025-08-19T14:09:04.247" v="138" actId="478"/>
          <ac:picMkLst>
            <pc:docMk/>
            <pc:sldMk cId="2932090938" sldId="256"/>
            <ac:picMk id="35" creationId="{CF6CFE8A-90C4-E7A8-6753-DB4C375D98C7}"/>
          </ac:picMkLst>
        </pc:picChg>
        <pc:picChg chg="del">
          <ac:chgData name="olivier Cazeaux" userId="f203302b-b032-4d73-8cbe-4cfc22e965e4" providerId="ADAL" clId="{A7AD6361-CD17-480D-89FA-7A0DC9B11C0B}" dt="2025-08-19T14:09:06.347" v="139" actId="478"/>
          <ac:picMkLst>
            <pc:docMk/>
            <pc:sldMk cId="2932090938" sldId="256"/>
            <ac:picMk id="36" creationId="{CBE1E704-AB18-27B0-A62E-874D83D5FD47}"/>
          </ac:picMkLst>
        </pc:picChg>
        <pc:picChg chg="mod">
          <ac:chgData name="olivier Cazeaux" userId="f203302b-b032-4d73-8cbe-4cfc22e965e4" providerId="ADAL" clId="{A7AD6361-CD17-480D-89FA-7A0DC9B11C0B}" dt="2025-08-19T14:10:37.324" v="161" actId="1037"/>
          <ac:picMkLst>
            <pc:docMk/>
            <pc:sldMk cId="2932090938" sldId="256"/>
            <ac:picMk id="39" creationId="{ACE02C6E-DBEE-2540-B9FB-E8B11A3CD6CF}"/>
          </ac:picMkLst>
        </pc:picChg>
      </pc:sldChg>
      <pc:sldChg chg="addSp delSp modSp mod">
        <pc:chgData name="olivier Cazeaux" userId="f203302b-b032-4d73-8cbe-4cfc22e965e4" providerId="ADAL" clId="{A7AD6361-CD17-480D-89FA-7A0DC9B11C0B}" dt="2025-08-19T14:19:38.951" v="313"/>
        <pc:sldMkLst>
          <pc:docMk/>
          <pc:sldMk cId="1718808980" sldId="257"/>
        </pc:sldMkLst>
        <pc:spChg chg="mod">
          <ac:chgData name="olivier Cazeaux" userId="f203302b-b032-4d73-8cbe-4cfc22e965e4" providerId="ADAL" clId="{A7AD6361-CD17-480D-89FA-7A0DC9B11C0B}" dt="2025-08-19T14:17:22.590" v="226" actId="1036"/>
          <ac:spMkLst>
            <pc:docMk/>
            <pc:sldMk cId="1718808980" sldId="257"/>
            <ac:spMk id="2" creationId="{26F42653-AD92-AAE3-0150-BDF9C15F37B5}"/>
          </ac:spMkLst>
        </pc:spChg>
        <pc:spChg chg="mod">
          <ac:chgData name="olivier Cazeaux" userId="f203302b-b032-4d73-8cbe-4cfc22e965e4" providerId="ADAL" clId="{A7AD6361-CD17-480D-89FA-7A0DC9B11C0B}" dt="2025-08-19T14:17:22.590" v="226" actId="1036"/>
          <ac:spMkLst>
            <pc:docMk/>
            <pc:sldMk cId="1718808980" sldId="257"/>
            <ac:spMk id="14" creationId="{5E8C986B-319D-A11E-F3F9-89C94793B395}"/>
          </ac:spMkLst>
        </pc:spChg>
        <pc:spChg chg="add mod">
          <ac:chgData name="olivier Cazeaux" userId="f203302b-b032-4d73-8cbe-4cfc22e965e4" providerId="ADAL" clId="{A7AD6361-CD17-480D-89FA-7A0DC9B11C0B}" dt="2025-08-19T14:18:21.429" v="236" actId="20577"/>
          <ac:spMkLst>
            <pc:docMk/>
            <pc:sldMk cId="1718808980" sldId="257"/>
            <ac:spMk id="19" creationId="{EDD63314-1C57-5B5B-21F9-9EE270F26676}"/>
          </ac:spMkLst>
        </pc:spChg>
        <pc:spChg chg="add mod">
          <ac:chgData name="olivier Cazeaux" userId="f203302b-b032-4d73-8cbe-4cfc22e965e4" providerId="ADAL" clId="{A7AD6361-CD17-480D-89FA-7A0DC9B11C0B}" dt="2025-08-19T14:18:29.063" v="246" actId="20577"/>
          <ac:spMkLst>
            <pc:docMk/>
            <pc:sldMk cId="1718808980" sldId="257"/>
            <ac:spMk id="22" creationId="{35AF9DB9-5D79-89C0-CD91-0839606265FC}"/>
          </ac:spMkLst>
        </pc:spChg>
        <pc:spChg chg="add mod">
          <ac:chgData name="olivier Cazeaux" userId="f203302b-b032-4d73-8cbe-4cfc22e965e4" providerId="ADAL" clId="{A7AD6361-CD17-480D-89FA-7A0DC9B11C0B}" dt="2025-08-19T14:19:38.951" v="313"/>
          <ac:spMkLst>
            <pc:docMk/>
            <pc:sldMk cId="1718808980" sldId="257"/>
            <ac:spMk id="23" creationId="{48B7DB23-C51A-6562-CA4F-A9FB23E62E9A}"/>
          </ac:spMkLst>
        </pc:spChg>
        <pc:spChg chg="mod">
          <ac:chgData name="olivier Cazeaux" userId="f203302b-b032-4d73-8cbe-4cfc22e965e4" providerId="ADAL" clId="{A7AD6361-CD17-480D-89FA-7A0DC9B11C0B}" dt="2025-08-19T14:17:22.590" v="226" actId="1036"/>
          <ac:spMkLst>
            <pc:docMk/>
            <pc:sldMk cId="1718808980" sldId="257"/>
            <ac:spMk id="30" creationId="{555A30AE-A8F3-B624-2F83-FF4B063D0DBB}"/>
          </ac:spMkLst>
        </pc:spChg>
        <pc:spChg chg="mod">
          <ac:chgData name="olivier Cazeaux" userId="f203302b-b032-4d73-8cbe-4cfc22e965e4" providerId="ADAL" clId="{A7AD6361-CD17-480D-89FA-7A0DC9B11C0B}" dt="2025-08-05T11:07:32.916" v="2" actId="1076"/>
          <ac:spMkLst>
            <pc:docMk/>
            <pc:sldMk cId="1718808980" sldId="257"/>
            <ac:spMk id="32" creationId="{BA1A36C1-4812-09E0-C61E-DF752B93021B}"/>
          </ac:spMkLst>
        </pc:spChg>
        <pc:spChg chg="mod">
          <ac:chgData name="olivier Cazeaux" userId="f203302b-b032-4d73-8cbe-4cfc22e965e4" providerId="ADAL" clId="{A7AD6361-CD17-480D-89FA-7A0DC9B11C0B}" dt="2025-08-19T14:17:22.590" v="226" actId="1036"/>
          <ac:spMkLst>
            <pc:docMk/>
            <pc:sldMk cId="1718808980" sldId="257"/>
            <ac:spMk id="34" creationId="{CDCE4557-2074-5C07-7999-3624974C8D0C}"/>
          </ac:spMkLst>
        </pc:spChg>
        <pc:spChg chg="del">
          <ac:chgData name="olivier Cazeaux" userId="f203302b-b032-4d73-8cbe-4cfc22e965e4" providerId="ADAL" clId="{A7AD6361-CD17-480D-89FA-7A0DC9B11C0B}" dt="2025-08-19T14:11:48.652" v="191" actId="478"/>
          <ac:spMkLst>
            <pc:docMk/>
            <pc:sldMk cId="1718808980" sldId="257"/>
            <ac:spMk id="46" creationId="{46B4D003-B197-23B1-70FD-9C5EDDEA6842}"/>
          </ac:spMkLst>
        </pc:spChg>
        <pc:spChg chg="del">
          <ac:chgData name="olivier Cazeaux" userId="f203302b-b032-4d73-8cbe-4cfc22e965e4" providerId="ADAL" clId="{A7AD6361-CD17-480D-89FA-7A0DC9B11C0B}" dt="2025-08-19T14:11:48.652" v="191" actId="478"/>
          <ac:spMkLst>
            <pc:docMk/>
            <pc:sldMk cId="1718808980" sldId="257"/>
            <ac:spMk id="56" creationId="{5AD11EC1-1B94-D8C6-F601-8D34C1104D7F}"/>
          </ac:spMkLst>
        </pc:spChg>
        <pc:spChg chg="del">
          <ac:chgData name="olivier Cazeaux" userId="f203302b-b032-4d73-8cbe-4cfc22e965e4" providerId="ADAL" clId="{A7AD6361-CD17-480D-89FA-7A0DC9B11C0B}" dt="2025-08-19T14:11:48.652" v="191" actId="478"/>
          <ac:spMkLst>
            <pc:docMk/>
            <pc:sldMk cId="1718808980" sldId="257"/>
            <ac:spMk id="65" creationId="{9C8897DC-C259-4B3A-4636-8040C234779B}"/>
          </ac:spMkLst>
        </pc:spChg>
        <pc:spChg chg="mod">
          <ac:chgData name="olivier Cazeaux" userId="f203302b-b032-4d73-8cbe-4cfc22e965e4" providerId="ADAL" clId="{A7AD6361-CD17-480D-89FA-7A0DC9B11C0B}" dt="2025-08-19T14:17:22.590" v="226" actId="1036"/>
          <ac:spMkLst>
            <pc:docMk/>
            <pc:sldMk cId="1718808980" sldId="257"/>
            <ac:spMk id="81" creationId="{9FC884C8-191F-4A42-2FCF-AB54B0822694}"/>
          </ac:spMkLst>
        </pc:spChg>
        <pc:spChg chg="mod">
          <ac:chgData name="olivier Cazeaux" userId="f203302b-b032-4d73-8cbe-4cfc22e965e4" providerId="ADAL" clId="{A7AD6361-CD17-480D-89FA-7A0DC9B11C0B}" dt="2025-08-19T14:17:22.590" v="226" actId="1036"/>
          <ac:spMkLst>
            <pc:docMk/>
            <pc:sldMk cId="1718808980" sldId="257"/>
            <ac:spMk id="82" creationId="{626093A8-888A-D629-83DD-D7D5115231C7}"/>
          </ac:spMkLst>
        </pc:spChg>
        <pc:spChg chg="del">
          <ac:chgData name="olivier Cazeaux" userId="f203302b-b032-4d73-8cbe-4cfc22e965e4" providerId="ADAL" clId="{A7AD6361-CD17-480D-89FA-7A0DC9B11C0B}" dt="2025-08-19T14:12:04.042" v="192" actId="478"/>
          <ac:spMkLst>
            <pc:docMk/>
            <pc:sldMk cId="1718808980" sldId="257"/>
            <ac:spMk id="83" creationId="{9DB5DDB1-A107-7C31-A18F-519E84BEFBD9}"/>
          </ac:spMkLst>
        </pc:spChg>
        <pc:spChg chg="mod">
          <ac:chgData name="olivier Cazeaux" userId="f203302b-b032-4d73-8cbe-4cfc22e965e4" providerId="ADAL" clId="{A7AD6361-CD17-480D-89FA-7A0DC9B11C0B}" dt="2025-08-19T14:17:22.590" v="226" actId="1036"/>
          <ac:spMkLst>
            <pc:docMk/>
            <pc:sldMk cId="1718808980" sldId="257"/>
            <ac:spMk id="90" creationId="{48CCC9E6-CF7B-4D62-6F44-674D985A8165}"/>
          </ac:spMkLst>
        </pc:spChg>
        <pc:spChg chg="mod">
          <ac:chgData name="olivier Cazeaux" userId="f203302b-b032-4d73-8cbe-4cfc22e965e4" providerId="ADAL" clId="{A7AD6361-CD17-480D-89FA-7A0DC9B11C0B}" dt="2025-08-19T14:17:22.590" v="226" actId="1036"/>
          <ac:spMkLst>
            <pc:docMk/>
            <pc:sldMk cId="1718808980" sldId="257"/>
            <ac:spMk id="91" creationId="{F771DF82-6956-B286-A377-A89B1C23A9BE}"/>
          </ac:spMkLst>
        </pc:spChg>
        <pc:spChg chg="mod">
          <ac:chgData name="olivier Cazeaux" userId="f203302b-b032-4d73-8cbe-4cfc22e965e4" providerId="ADAL" clId="{A7AD6361-CD17-480D-89FA-7A0DC9B11C0B}" dt="2025-08-19T14:17:22.590" v="226" actId="1036"/>
          <ac:spMkLst>
            <pc:docMk/>
            <pc:sldMk cId="1718808980" sldId="257"/>
            <ac:spMk id="92" creationId="{13EAC25E-8028-77AE-6530-CE45E90E57CB}"/>
          </ac:spMkLst>
        </pc:spChg>
        <pc:spChg chg="del">
          <ac:chgData name="olivier Cazeaux" userId="f203302b-b032-4d73-8cbe-4cfc22e965e4" providerId="ADAL" clId="{A7AD6361-CD17-480D-89FA-7A0DC9B11C0B}" dt="2025-08-19T14:12:19.168" v="198" actId="478"/>
          <ac:spMkLst>
            <pc:docMk/>
            <pc:sldMk cId="1718808980" sldId="257"/>
            <ac:spMk id="93" creationId="{5B00F156-FA58-CAA6-81A1-CB39E7601D8D}"/>
          </ac:spMkLst>
        </pc:spChg>
        <pc:spChg chg="mod">
          <ac:chgData name="olivier Cazeaux" userId="f203302b-b032-4d73-8cbe-4cfc22e965e4" providerId="ADAL" clId="{A7AD6361-CD17-480D-89FA-7A0DC9B11C0B}" dt="2025-08-19T14:17:22.590" v="226" actId="1036"/>
          <ac:spMkLst>
            <pc:docMk/>
            <pc:sldMk cId="1718808980" sldId="257"/>
            <ac:spMk id="95" creationId="{8430FA9B-E70D-4B4E-637C-3986078949BC}"/>
          </ac:spMkLst>
        </pc:spChg>
        <pc:picChg chg="add del mod">
          <ac:chgData name="olivier Cazeaux" userId="f203302b-b032-4d73-8cbe-4cfc22e965e4" providerId="ADAL" clId="{A7AD6361-CD17-480D-89FA-7A0DC9B11C0B}" dt="2025-08-19T14:12:17.139" v="197" actId="478"/>
          <ac:picMkLst>
            <pc:docMk/>
            <pc:sldMk cId="1718808980" sldId="257"/>
            <ac:picMk id="6" creationId="{F4DC3ED0-0494-4602-A84A-031DE133F6B6}"/>
          </ac:picMkLst>
        </pc:picChg>
        <pc:picChg chg="del">
          <ac:chgData name="olivier Cazeaux" userId="f203302b-b032-4d73-8cbe-4cfc22e965e4" providerId="ADAL" clId="{A7AD6361-CD17-480D-89FA-7A0DC9B11C0B}" dt="2025-08-19T14:11:48.652" v="191" actId="478"/>
          <ac:picMkLst>
            <pc:docMk/>
            <pc:sldMk cId="1718808980" sldId="257"/>
            <ac:picMk id="8" creationId="{1B07314B-E4DE-A93A-A665-725B59F107B4}"/>
          </ac:picMkLst>
        </pc:picChg>
        <pc:picChg chg="add del">
          <ac:chgData name="olivier Cazeaux" userId="f203302b-b032-4d73-8cbe-4cfc22e965e4" providerId="ADAL" clId="{A7AD6361-CD17-480D-89FA-7A0DC9B11C0B}" dt="2025-08-19T14:12:06.575" v="194" actId="478"/>
          <ac:picMkLst>
            <pc:docMk/>
            <pc:sldMk cId="1718808980" sldId="257"/>
            <ac:picMk id="11" creationId="{C7E0AB8B-FBD7-70FE-C55E-23758C120776}"/>
          </ac:picMkLst>
        </pc:picChg>
        <pc:picChg chg="add mod">
          <ac:chgData name="olivier Cazeaux" userId="f203302b-b032-4d73-8cbe-4cfc22e965e4" providerId="ADAL" clId="{A7AD6361-CD17-480D-89FA-7A0DC9B11C0B}" dt="2025-08-19T14:12:15.544" v="196" actId="1076"/>
          <ac:picMkLst>
            <pc:docMk/>
            <pc:sldMk cId="1718808980" sldId="257"/>
            <ac:picMk id="13" creationId="{251D0A10-97CC-3BA3-BED0-DBB587DE675F}"/>
          </ac:picMkLst>
        </pc:picChg>
        <pc:picChg chg="del">
          <ac:chgData name="olivier Cazeaux" userId="f203302b-b032-4d73-8cbe-4cfc22e965e4" providerId="ADAL" clId="{A7AD6361-CD17-480D-89FA-7A0DC9B11C0B}" dt="2025-08-19T14:11:48.652" v="191" actId="478"/>
          <ac:picMkLst>
            <pc:docMk/>
            <pc:sldMk cId="1718808980" sldId="257"/>
            <ac:picMk id="15" creationId="{8E626A2A-D9F0-60F8-0FB5-031A02733136}"/>
          </ac:picMkLst>
        </pc:picChg>
        <pc:picChg chg="add mod">
          <ac:chgData name="olivier Cazeaux" userId="f203302b-b032-4d73-8cbe-4cfc22e965e4" providerId="ADAL" clId="{A7AD6361-CD17-480D-89FA-7A0DC9B11C0B}" dt="2025-08-19T14:12:23.535" v="199" actId="571"/>
          <ac:picMkLst>
            <pc:docMk/>
            <pc:sldMk cId="1718808980" sldId="257"/>
            <ac:picMk id="16" creationId="{431C80E7-856C-BCF4-7A81-7638DDFF8595}"/>
          </ac:picMkLst>
        </pc:picChg>
        <pc:picChg chg="add mod">
          <ac:chgData name="olivier Cazeaux" userId="f203302b-b032-4d73-8cbe-4cfc22e965e4" providerId="ADAL" clId="{A7AD6361-CD17-480D-89FA-7A0DC9B11C0B}" dt="2025-08-19T14:17:18.635" v="213" actId="1076"/>
          <ac:picMkLst>
            <pc:docMk/>
            <pc:sldMk cId="1718808980" sldId="257"/>
            <ac:picMk id="18" creationId="{02B3585C-AF59-E31A-98EB-6F19006253AF}"/>
          </ac:picMkLst>
        </pc:picChg>
      </pc:sldChg>
      <pc:sldChg chg="new del">
        <pc:chgData name="olivier Cazeaux" userId="f203302b-b032-4d73-8cbe-4cfc22e965e4" providerId="ADAL" clId="{A7AD6361-CD17-480D-89FA-7A0DC9B11C0B}" dt="2025-08-19T14:19:44.337" v="314" actId="47"/>
        <pc:sldMkLst>
          <pc:docMk/>
          <pc:sldMk cId="2576083032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4145E1-F691-685F-0558-D38C4B2B1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5C04E8-FA6D-F42E-BE2C-2B4128323E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D9ACBC-22F2-A678-6BA9-9A53F818D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8A95EB-6ECB-9E40-552E-CF132241D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F37C44-600F-9B9D-3F33-4BBD60D6C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7609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CF4736-47C5-A69F-85F7-A4DF793AA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978FE8-0D95-D337-15E3-E0E3D076C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2BEF13-0951-244F-E697-EBAE9E68D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AB4E20-0979-84E5-8E08-5149E6A2A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2E73DD-795B-AF17-AFB3-355654569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370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B0C48A8-C6C4-75A6-FF3D-56F68E4FAC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14216E-A32B-B1D5-FDC8-CA8C2C6DB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42D1D1-8AC1-9FC5-643A-B599C3F89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07AD3-8812-61D0-AB69-7FFDAC5C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87CAA-B0A7-8CB4-43AF-99E3009EC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331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734558-5200-29EC-BD7B-8CD1AEE15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DDE80F-6FEA-9F7D-9E9E-28DFB73E8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A83136-208C-5F69-62B3-7073C8211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E891BE-B5E6-2334-98C5-4DD4A1C3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520E0F-C33A-9223-E245-029D10CBD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62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D9EA5-E838-4DC7-FE11-1818833D3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3B7F2A-774D-FC0A-7D1C-9ED8E72EA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957E57-79CE-D368-BB46-8FDC48F04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A9AE72-F16C-E52A-D4D6-0F83DB1FC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72B863-6C3A-85AA-87DC-B3AE8847E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562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638476-902D-C591-97F8-E9EDED303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B8F043-8A76-F9A3-92E6-4F45123841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3811DA-25D4-CEAD-9F3B-3BDF3D1E0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8827EA-33BC-6F2C-4168-18C8D07CE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7521260-62A2-A077-4B81-C51D9EDBE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84E600-A0F0-21FF-E452-C5B874F5E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75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A99EAE-012F-907D-3C55-84A808D09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A99269-0A24-82DF-30B6-0CE92F578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A5020D-CBE7-1A8A-EEE4-CA1465AF25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54F8AA3-CE0B-A41F-6D64-288DAB1606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1683425-9BDF-67CC-59DE-558AC5620A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5F95808-3D12-0ABD-ADD4-E19A8CAE4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56C111-F62C-3BC1-B5DD-64E021053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117FCD1-82EE-717F-D2D6-770521F90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6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A918BE-CC5E-7648-6C32-997F81766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1143504-3D7B-214B-71B5-024208D18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64C911E-62DB-F057-6292-AF441801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BA0501C-D00A-EE09-5E83-111F03BDB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71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878F552-34DD-0456-F16E-AB095D508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D27A238-A678-4A86-FD2F-5208DA5AC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CA22A44-2EE3-6451-1E05-E5BC91108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3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016793-C125-1F77-2FA8-008BAD76B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284459-F0D7-BDDC-E960-835E17D37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062B967-4753-F2E4-255B-182EF254D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1B6915-1FDF-6E53-64C3-559C8824F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35D885-2EB8-E106-E404-7F8BDCAEE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F1A23B-0D7B-B9E2-A814-B3CC79544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161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BE393A-FA61-839B-2066-E5C1C66A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9AD3569-C903-5AC9-B8FB-691BFDDD33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603870-D29A-F596-9AB1-6EAC1E727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4C5AF0-9169-B0D7-4FE5-EB6D4CC33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FA5D87-7F6F-2830-1C90-7AFE736C3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DA2D75-F3CD-46E1-30FA-F43473AFA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476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0460C46-5540-7192-87D4-FAA58DBC9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8529AD-9796-8F0E-68D6-722C5EAB0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C429C6-0CE6-74E6-736C-2332C11906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EB83CC-DAD2-42EA-95F0-33894BFBAC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586426-EAC8-A2CA-D533-51BA79008B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7D0197-ED7C-3F60-0D27-02CA8AAA1F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F0CA96-EE6A-4153-B49C-C02F40593B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07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0F7B9D3-6E5E-3814-933C-C78BECA1A61D}"/>
              </a:ext>
            </a:extLst>
          </p:cNvPr>
          <p:cNvSpPr txBox="1"/>
          <p:nvPr/>
        </p:nvSpPr>
        <p:spPr>
          <a:xfrm>
            <a:off x="3327662" y="160256"/>
            <a:ext cx="5318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Liste des équipements pour les synoptiques</a:t>
            </a:r>
          </a:p>
        </p:txBody>
      </p:sp>
      <p:pic>
        <p:nvPicPr>
          <p:cNvPr id="10" name="Image 9" descr="Une image contenant Appareils électroniques, Ingénierie électronique, circuit, Composant électronique&#10;&#10;Le contenu généré par l’IA peut être incorrect.">
            <a:extLst>
              <a:ext uri="{FF2B5EF4-FFF2-40B4-BE49-F238E27FC236}">
                <a16:creationId xmlns:a16="http://schemas.microsoft.com/office/drawing/2014/main" id="{223F803D-02BC-0878-ACB8-712F70D64B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08" t="52398" r="45407"/>
          <a:stretch>
            <a:fillRect/>
          </a:stretch>
        </p:blipFill>
        <p:spPr>
          <a:xfrm>
            <a:off x="1509081" y="3030313"/>
            <a:ext cx="361013" cy="630337"/>
          </a:xfrm>
          <a:prstGeom prst="rect">
            <a:avLst/>
          </a:prstGeom>
        </p:spPr>
      </p:pic>
      <p:pic>
        <p:nvPicPr>
          <p:cNvPr id="11" name="Image 10" descr="Une image contenant Appareils électroniques, Ingénierie électronique, circuit, Composant électronique&#10;&#10;Le contenu généré par l’IA peut être incorrect.">
            <a:extLst>
              <a:ext uri="{FF2B5EF4-FFF2-40B4-BE49-F238E27FC236}">
                <a16:creationId xmlns:a16="http://schemas.microsoft.com/office/drawing/2014/main" id="{B27F2041-CEBB-2E20-B741-342040A104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97" t="2758" r="45728" b="51465"/>
          <a:stretch>
            <a:fillRect/>
          </a:stretch>
        </p:blipFill>
        <p:spPr>
          <a:xfrm>
            <a:off x="1485734" y="3777332"/>
            <a:ext cx="379462" cy="687249"/>
          </a:xfrm>
          <a:prstGeom prst="rect">
            <a:avLst/>
          </a:prstGeom>
        </p:spPr>
      </p:pic>
      <p:pic>
        <p:nvPicPr>
          <p:cNvPr id="15" name="Image 14" descr="Une image contenant cercle&#10;&#10;Le contenu généré par l’IA peut être incorrect.">
            <a:extLst>
              <a:ext uri="{FF2B5EF4-FFF2-40B4-BE49-F238E27FC236}">
                <a16:creationId xmlns:a16="http://schemas.microsoft.com/office/drawing/2014/main" id="{28E9E244-37BA-5B46-FCA7-C2347F530D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990" y="941467"/>
            <a:ext cx="503548" cy="503548"/>
          </a:xfrm>
          <a:prstGeom prst="rect">
            <a:avLst/>
          </a:prstGeom>
        </p:spPr>
      </p:pic>
      <p:sp>
        <p:nvSpPr>
          <p:cNvPr id="16" name="Ellipse 15">
            <a:extLst>
              <a:ext uri="{FF2B5EF4-FFF2-40B4-BE49-F238E27FC236}">
                <a16:creationId xmlns:a16="http://schemas.microsoft.com/office/drawing/2014/main" id="{0EC47D16-6F48-A711-C3C0-0D31D3AA0816}"/>
              </a:ext>
            </a:extLst>
          </p:cNvPr>
          <p:cNvSpPr/>
          <p:nvPr/>
        </p:nvSpPr>
        <p:spPr>
          <a:xfrm>
            <a:off x="1529790" y="3518547"/>
            <a:ext cx="131818" cy="11372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Une image contenant Appareils électroniques, Ingénierie électronique, circuit, Composant électronique&#10;&#10;Le contenu généré par l’IA peut être incorrect.">
            <a:extLst>
              <a:ext uri="{FF2B5EF4-FFF2-40B4-BE49-F238E27FC236}">
                <a16:creationId xmlns:a16="http://schemas.microsoft.com/office/drawing/2014/main" id="{2282949D-9D61-633A-8E48-0B20B0C30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08" t="52398" r="45407"/>
          <a:stretch>
            <a:fillRect/>
          </a:stretch>
        </p:blipFill>
        <p:spPr>
          <a:xfrm>
            <a:off x="2020077" y="3030313"/>
            <a:ext cx="361013" cy="630337"/>
          </a:xfrm>
          <a:prstGeom prst="rect">
            <a:avLst/>
          </a:prstGeom>
        </p:spPr>
      </p:pic>
      <p:sp>
        <p:nvSpPr>
          <p:cNvPr id="18" name="Ellipse 17">
            <a:extLst>
              <a:ext uri="{FF2B5EF4-FFF2-40B4-BE49-F238E27FC236}">
                <a16:creationId xmlns:a16="http://schemas.microsoft.com/office/drawing/2014/main" id="{E2762F4B-C00D-0102-F9F0-4D1F33985310}"/>
              </a:ext>
            </a:extLst>
          </p:cNvPr>
          <p:cNvSpPr/>
          <p:nvPr/>
        </p:nvSpPr>
        <p:spPr>
          <a:xfrm>
            <a:off x="2250924" y="3509120"/>
            <a:ext cx="131818" cy="11372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9F276DD3-139F-35E5-8118-F7D21A593A3A}"/>
              </a:ext>
            </a:extLst>
          </p:cNvPr>
          <p:cNvSpPr/>
          <p:nvPr/>
        </p:nvSpPr>
        <p:spPr>
          <a:xfrm>
            <a:off x="1520363" y="3787054"/>
            <a:ext cx="131818" cy="11372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2" name="Image 21" descr="Une image contenant Appareils électroniques, Ingénierie électronique, circuit, Composant électronique&#10;&#10;Le contenu généré par l’IA peut être incorrect.">
            <a:extLst>
              <a:ext uri="{FF2B5EF4-FFF2-40B4-BE49-F238E27FC236}">
                <a16:creationId xmlns:a16="http://schemas.microsoft.com/office/drawing/2014/main" id="{CE560C86-FA20-AE6B-8144-5F13B119AA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97" t="2758" r="45728" b="51465"/>
          <a:stretch>
            <a:fillRect/>
          </a:stretch>
        </p:blipFill>
        <p:spPr>
          <a:xfrm>
            <a:off x="2019419" y="3777332"/>
            <a:ext cx="379462" cy="687249"/>
          </a:xfrm>
          <a:prstGeom prst="rect">
            <a:avLst/>
          </a:prstGeom>
        </p:spPr>
      </p:pic>
      <p:sp>
        <p:nvSpPr>
          <p:cNvPr id="23" name="Ellipse 22">
            <a:extLst>
              <a:ext uri="{FF2B5EF4-FFF2-40B4-BE49-F238E27FC236}">
                <a16:creationId xmlns:a16="http://schemas.microsoft.com/office/drawing/2014/main" id="{ACA91EF2-FA76-035A-6C1D-544B0EFA8BF6}"/>
              </a:ext>
            </a:extLst>
          </p:cNvPr>
          <p:cNvSpPr/>
          <p:nvPr/>
        </p:nvSpPr>
        <p:spPr>
          <a:xfrm>
            <a:off x="2252952" y="3787054"/>
            <a:ext cx="131818" cy="11372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5" name="Image 24" descr="Une image contenant cercle&#10;&#10;Le contenu généré par l’IA peut être incorrect.">
            <a:extLst>
              <a:ext uri="{FF2B5EF4-FFF2-40B4-BE49-F238E27FC236}">
                <a16:creationId xmlns:a16="http://schemas.microsoft.com/office/drawing/2014/main" id="{0E9116BC-94ED-CA07-BF6B-536B21A29E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417" y="4628086"/>
            <a:ext cx="467818" cy="467818"/>
          </a:xfrm>
          <a:prstGeom prst="rect">
            <a:avLst/>
          </a:prstGeom>
        </p:spPr>
      </p:pic>
      <p:pic>
        <p:nvPicPr>
          <p:cNvPr id="39" name="Image 38" descr="Une image contenant bouteille, conception&#10;&#10;Le contenu généré par l’IA peut être incorrect.">
            <a:extLst>
              <a:ext uri="{FF2B5EF4-FFF2-40B4-BE49-F238E27FC236}">
                <a16:creationId xmlns:a16="http://schemas.microsoft.com/office/drawing/2014/main" id="{ACE02C6E-DBEE-2540-B9FB-E8B11A3CD6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073" y="2271876"/>
            <a:ext cx="367646" cy="691174"/>
          </a:xfrm>
          <a:prstGeom prst="rect">
            <a:avLst/>
          </a:prstGeom>
        </p:spPr>
      </p:pic>
      <p:sp>
        <p:nvSpPr>
          <p:cNvPr id="40" name="ZoneTexte 39">
            <a:extLst>
              <a:ext uri="{FF2B5EF4-FFF2-40B4-BE49-F238E27FC236}">
                <a16:creationId xmlns:a16="http://schemas.microsoft.com/office/drawing/2014/main" id="{C1A7F1B5-AE5F-224B-3712-9C75E5502100}"/>
              </a:ext>
            </a:extLst>
          </p:cNvPr>
          <p:cNvSpPr txBox="1"/>
          <p:nvPr/>
        </p:nvSpPr>
        <p:spPr>
          <a:xfrm>
            <a:off x="1968669" y="2472403"/>
            <a:ext cx="503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B050"/>
                </a:solidFill>
              </a:rPr>
              <a:t>OFF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C380CE5-A9D2-170E-B438-9A84E41AD3C5}"/>
              </a:ext>
            </a:extLst>
          </p:cNvPr>
          <p:cNvSpPr/>
          <p:nvPr/>
        </p:nvSpPr>
        <p:spPr>
          <a:xfrm>
            <a:off x="1605126" y="1748779"/>
            <a:ext cx="285750" cy="137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73B2A7EF-F5A5-D252-C3F0-B1ADBF747CED}"/>
              </a:ext>
            </a:extLst>
          </p:cNvPr>
          <p:cNvSpPr txBox="1"/>
          <p:nvPr/>
        </p:nvSpPr>
        <p:spPr>
          <a:xfrm>
            <a:off x="1349880" y="550968"/>
            <a:ext cx="18573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Icones et états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4183BC05-683A-3642-B663-6C0E93039042}"/>
              </a:ext>
            </a:extLst>
          </p:cNvPr>
          <p:cNvSpPr txBox="1"/>
          <p:nvPr/>
        </p:nvSpPr>
        <p:spPr>
          <a:xfrm>
            <a:off x="3008045" y="550968"/>
            <a:ext cx="2325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Texte dans </a:t>
            </a:r>
            <a:r>
              <a:rPr lang="fr-FR" sz="1600" dirty="0" err="1"/>
              <a:t>powerpoint</a:t>
            </a:r>
            <a:endParaRPr lang="fr-FR" sz="1600" dirty="0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7DB2DA06-5D74-16ED-9372-39BF5E1055F6}"/>
              </a:ext>
            </a:extLst>
          </p:cNvPr>
          <p:cNvSpPr txBox="1"/>
          <p:nvPr/>
        </p:nvSpPr>
        <p:spPr>
          <a:xfrm>
            <a:off x="3034462" y="966113"/>
            <a:ext cx="12441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Prise « V </a:t>
            </a:r>
            <a:r>
              <a:rPr lang="fr-FR" sz="1400" dirty="0" err="1"/>
              <a:t>Rxx</a:t>
            </a:r>
            <a:r>
              <a:rPr lang="fr-FR" sz="1400" dirty="0"/>
              <a:t> »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6D59532E-F38E-8725-D778-013DD3AEC549}"/>
              </a:ext>
            </a:extLst>
          </p:cNvPr>
          <p:cNvSpPr txBox="1"/>
          <p:nvPr/>
        </p:nvSpPr>
        <p:spPr>
          <a:xfrm>
            <a:off x="3034462" y="1632732"/>
            <a:ext cx="11591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TRV « V </a:t>
            </a:r>
            <a:r>
              <a:rPr lang="fr-FR" sz="1400" dirty="0" err="1"/>
              <a:t>Rxx</a:t>
            </a:r>
            <a:r>
              <a:rPr lang="fr-FR" sz="1400" dirty="0"/>
              <a:t> »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9FE3726F-53A1-8966-8D0F-00F47EBCD2AB}"/>
              </a:ext>
            </a:extLst>
          </p:cNvPr>
          <p:cNvSpPr txBox="1"/>
          <p:nvPr/>
        </p:nvSpPr>
        <p:spPr>
          <a:xfrm>
            <a:off x="3034462" y="2433340"/>
            <a:ext cx="1140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MM « V </a:t>
            </a:r>
            <a:r>
              <a:rPr lang="fr-FR" sz="1400" dirty="0" err="1"/>
              <a:t>Rxx</a:t>
            </a:r>
            <a:r>
              <a:rPr lang="fr-FR" sz="1400" dirty="0"/>
              <a:t> »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1DC651C7-25DE-A50F-3181-3E92AC8ED07C}"/>
              </a:ext>
            </a:extLst>
          </p:cNvPr>
          <p:cNvSpPr txBox="1"/>
          <p:nvPr/>
        </p:nvSpPr>
        <p:spPr>
          <a:xfrm>
            <a:off x="3034462" y="3121374"/>
            <a:ext cx="20409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Relais1 « V MB Relais x »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7853FAF6-4F2E-8714-A77C-2AB68E8631ED}"/>
              </a:ext>
            </a:extLst>
          </p:cNvPr>
          <p:cNvSpPr txBox="1"/>
          <p:nvPr/>
        </p:nvSpPr>
        <p:spPr>
          <a:xfrm>
            <a:off x="3017472" y="4659911"/>
            <a:ext cx="12145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Inter « V </a:t>
            </a:r>
            <a:r>
              <a:rPr lang="fr-FR" sz="1400" dirty="0" err="1"/>
              <a:t>Rxx</a:t>
            </a:r>
            <a:r>
              <a:rPr lang="fr-FR" sz="1400" dirty="0"/>
              <a:t> »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04A18977-779B-05A5-02CA-BA527F0C2A08}"/>
              </a:ext>
            </a:extLst>
          </p:cNvPr>
          <p:cNvSpPr txBox="1"/>
          <p:nvPr/>
        </p:nvSpPr>
        <p:spPr>
          <a:xfrm>
            <a:off x="3034462" y="4082798"/>
            <a:ext cx="20409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Relais2 « V MB Relais x »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6BB059EE-72F4-F837-CA71-0AE83C8DAA07}"/>
              </a:ext>
            </a:extLst>
          </p:cNvPr>
          <p:cNvSpPr txBox="1"/>
          <p:nvPr/>
        </p:nvSpPr>
        <p:spPr>
          <a:xfrm>
            <a:off x="3008045" y="5460860"/>
            <a:ext cx="14801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Volet « V volet x »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19C415B4-2F0C-E3EB-D0D6-71F72440B23F}"/>
              </a:ext>
            </a:extLst>
          </p:cNvPr>
          <p:cNvSpPr txBox="1"/>
          <p:nvPr/>
        </p:nvSpPr>
        <p:spPr>
          <a:xfrm>
            <a:off x="3008045" y="6127025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Elec « V Pince x »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45029A94-0001-02D9-62CC-81803A919817}"/>
              </a:ext>
            </a:extLst>
          </p:cNvPr>
          <p:cNvSpPr txBox="1"/>
          <p:nvPr/>
        </p:nvSpPr>
        <p:spPr>
          <a:xfrm>
            <a:off x="5617895" y="550968"/>
            <a:ext cx="2325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Actions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AF515EE8-DFE3-921D-B488-584C89B1C646}"/>
              </a:ext>
            </a:extLst>
          </p:cNvPr>
          <p:cNvSpPr txBox="1"/>
          <p:nvPr/>
        </p:nvSpPr>
        <p:spPr>
          <a:xfrm>
            <a:off x="5710987" y="966113"/>
            <a:ext cx="19784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 et bouton poussoir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6DB05EBF-A2F6-EC28-BCB5-A64488C8596D}"/>
              </a:ext>
            </a:extLst>
          </p:cNvPr>
          <p:cNvSpPr txBox="1"/>
          <p:nvPr/>
        </p:nvSpPr>
        <p:spPr>
          <a:xfrm>
            <a:off x="5710987" y="1632732"/>
            <a:ext cx="482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D7873F41-A248-D072-6B3D-1F2263B43E55}"/>
              </a:ext>
            </a:extLst>
          </p:cNvPr>
          <p:cNvSpPr txBox="1"/>
          <p:nvPr/>
        </p:nvSpPr>
        <p:spPr>
          <a:xfrm>
            <a:off x="5710987" y="2433340"/>
            <a:ext cx="482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DDF72AA4-433B-79AF-4865-58F51474E61B}"/>
              </a:ext>
            </a:extLst>
          </p:cNvPr>
          <p:cNvSpPr txBox="1"/>
          <p:nvPr/>
        </p:nvSpPr>
        <p:spPr>
          <a:xfrm>
            <a:off x="5710987" y="3121374"/>
            <a:ext cx="482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BC89EB14-C6A1-D405-11C2-0BDD941A9D62}"/>
              </a:ext>
            </a:extLst>
          </p:cNvPr>
          <p:cNvSpPr txBox="1"/>
          <p:nvPr/>
        </p:nvSpPr>
        <p:spPr>
          <a:xfrm>
            <a:off x="5693997" y="4659911"/>
            <a:ext cx="19784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 et bouton poussoir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9785AE85-7B65-82A4-8AAD-C822AD8D0436}"/>
              </a:ext>
            </a:extLst>
          </p:cNvPr>
          <p:cNvSpPr txBox="1"/>
          <p:nvPr/>
        </p:nvSpPr>
        <p:spPr>
          <a:xfrm>
            <a:off x="5710987" y="4082798"/>
            <a:ext cx="482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73FA56AD-1F97-F7EF-87C0-A03E625D7F15}"/>
              </a:ext>
            </a:extLst>
          </p:cNvPr>
          <p:cNvSpPr txBox="1"/>
          <p:nvPr/>
        </p:nvSpPr>
        <p:spPr>
          <a:xfrm>
            <a:off x="5684570" y="5460860"/>
            <a:ext cx="1884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 (10 états volet) et </a:t>
            </a:r>
            <a:br>
              <a:rPr lang="fr-FR" sz="1400" dirty="0"/>
            </a:br>
            <a:r>
              <a:rPr lang="fr-FR" sz="1400" dirty="0"/>
              <a:t>boutons poussoirs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6B1C1273-B5F6-5814-11C0-618FCFC70337}"/>
              </a:ext>
            </a:extLst>
          </p:cNvPr>
          <p:cNvSpPr txBox="1"/>
          <p:nvPr/>
        </p:nvSpPr>
        <p:spPr>
          <a:xfrm>
            <a:off x="5684570" y="6127025"/>
            <a:ext cx="482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E5B9AEF-5762-605F-7073-8F81B28A697B}"/>
              </a:ext>
            </a:extLst>
          </p:cNvPr>
          <p:cNvSpPr txBox="1"/>
          <p:nvPr/>
        </p:nvSpPr>
        <p:spPr>
          <a:xfrm>
            <a:off x="8095450" y="550968"/>
            <a:ext cx="2325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Commandes associées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42128A7F-1F91-9E62-C966-9BCAE2A8E239}"/>
              </a:ext>
            </a:extLst>
          </p:cNvPr>
          <p:cNvSpPr txBox="1"/>
          <p:nvPr/>
        </p:nvSpPr>
        <p:spPr>
          <a:xfrm>
            <a:off x="8188542" y="966113"/>
            <a:ext cx="1323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state ON / OFF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00CAA447-7EE3-1B72-76BB-87EA9870D5FA}"/>
              </a:ext>
            </a:extLst>
          </p:cNvPr>
          <p:cNvSpPr txBox="1"/>
          <p:nvPr/>
        </p:nvSpPr>
        <p:spPr>
          <a:xfrm>
            <a:off x="8188542" y="1632732"/>
            <a:ext cx="19014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valve_opening_degree</a:t>
            </a:r>
            <a:endParaRPr lang="fr-FR" sz="1400" dirty="0"/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A95241BC-9E50-D473-C63D-204C9F084B4A}"/>
              </a:ext>
            </a:extLst>
          </p:cNvPr>
          <p:cNvSpPr txBox="1"/>
          <p:nvPr/>
        </p:nvSpPr>
        <p:spPr>
          <a:xfrm>
            <a:off x="8188542" y="2433340"/>
            <a:ext cx="1397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state  ON / OFF 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20BBEA18-6810-D93E-3BF5-9D8439B61E62}"/>
              </a:ext>
            </a:extLst>
          </p:cNvPr>
          <p:cNvSpPr txBox="1"/>
          <p:nvPr/>
        </p:nvSpPr>
        <p:spPr>
          <a:xfrm>
            <a:off x="8188542" y="3121374"/>
            <a:ext cx="1487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Rx</a:t>
            </a:r>
            <a:r>
              <a:rPr lang="fr-FR" sz="1400" dirty="0"/>
              <a:t> statue%  0  / 1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D8892E22-CE6B-43D6-CE94-966E46453491}"/>
              </a:ext>
            </a:extLst>
          </p:cNvPr>
          <p:cNvSpPr txBox="1"/>
          <p:nvPr/>
        </p:nvSpPr>
        <p:spPr>
          <a:xfrm>
            <a:off x="8171552" y="4659911"/>
            <a:ext cx="1323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state ON / OFF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97B68AD5-20A8-421F-BC65-809B4C621D11}"/>
              </a:ext>
            </a:extLst>
          </p:cNvPr>
          <p:cNvSpPr txBox="1"/>
          <p:nvPr/>
        </p:nvSpPr>
        <p:spPr>
          <a:xfrm>
            <a:off x="8188542" y="4082798"/>
            <a:ext cx="1487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Rx</a:t>
            </a:r>
            <a:r>
              <a:rPr lang="fr-FR" sz="1400" dirty="0"/>
              <a:t> statue%  0  / 1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F09369EF-14A8-5FBC-1662-5FF9948E2BB0}"/>
              </a:ext>
            </a:extLst>
          </p:cNvPr>
          <p:cNvSpPr txBox="1"/>
          <p:nvPr/>
        </p:nvSpPr>
        <p:spPr>
          <a:xfrm>
            <a:off x="8162125" y="5460860"/>
            <a:ext cx="3576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Etat STOP/OPEN/CLOSE  , Position (0 à 100) 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5E40E0CE-C4EF-DDC1-9851-1E9595F26ADB}"/>
              </a:ext>
            </a:extLst>
          </p:cNvPr>
          <p:cNvSpPr txBox="1"/>
          <p:nvPr/>
        </p:nvSpPr>
        <p:spPr>
          <a:xfrm>
            <a:off x="8162125" y="6127025"/>
            <a:ext cx="22048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Current</a:t>
            </a:r>
            <a:r>
              <a:rPr lang="fr-FR" sz="1400" dirty="0"/>
              <a:t> x voltage  ,  </a:t>
            </a:r>
            <a:r>
              <a:rPr lang="fr-FR" sz="1400" dirty="0" err="1"/>
              <a:t>energy</a:t>
            </a:r>
            <a:endParaRPr lang="fr-FR" sz="1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EE9AD1A-AABB-5A0D-5BAA-41E9AB26B4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05126" y="6014795"/>
            <a:ext cx="637168" cy="79767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774F6A6-95BF-0A70-8E2B-BBEFA22361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85734" y="4627139"/>
            <a:ext cx="435597" cy="442857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2069671C-6110-BFF4-8FC9-3C6062F6AE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20363" y="2219942"/>
            <a:ext cx="377505" cy="770111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3CCDE6F4-47EE-E5F6-AC66-2B04CF8968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79563" y="1456342"/>
            <a:ext cx="427215" cy="758525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37894EE7-0391-C85C-0B10-6AA607BA78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27862" y="941275"/>
            <a:ext cx="455288" cy="468174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FEF79B50-0F82-ADAE-CF78-88F7A3D4F5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86272" y="5167490"/>
            <a:ext cx="699925" cy="74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090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BBFC0-6010-2888-7756-23107142B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3E30A70-CF92-4746-7B49-D081B07FF3D0}"/>
              </a:ext>
            </a:extLst>
          </p:cNvPr>
          <p:cNvSpPr txBox="1"/>
          <p:nvPr/>
        </p:nvSpPr>
        <p:spPr>
          <a:xfrm>
            <a:off x="3327662" y="160256"/>
            <a:ext cx="5318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Liste des équipements pour les synoptiques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54E81536-F0C6-80DF-575D-D44D05FDE241}"/>
              </a:ext>
            </a:extLst>
          </p:cNvPr>
          <p:cNvSpPr txBox="1"/>
          <p:nvPr/>
        </p:nvSpPr>
        <p:spPr>
          <a:xfrm>
            <a:off x="1349880" y="607530"/>
            <a:ext cx="18573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Icones et états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12C96CBB-AD78-117C-0D44-D43AFECEA0C1}"/>
              </a:ext>
            </a:extLst>
          </p:cNvPr>
          <p:cNvSpPr txBox="1"/>
          <p:nvPr/>
        </p:nvSpPr>
        <p:spPr>
          <a:xfrm>
            <a:off x="3008045" y="607530"/>
            <a:ext cx="2325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Texte dans </a:t>
            </a:r>
            <a:r>
              <a:rPr lang="fr-FR" sz="1600" dirty="0" err="1"/>
              <a:t>powerpoint</a:t>
            </a:r>
            <a:endParaRPr lang="fr-FR" sz="1600" dirty="0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80B39C85-45A5-0230-0211-20479F74C552}"/>
              </a:ext>
            </a:extLst>
          </p:cNvPr>
          <p:cNvSpPr txBox="1"/>
          <p:nvPr/>
        </p:nvSpPr>
        <p:spPr>
          <a:xfrm>
            <a:off x="5617895" y="607530"/>
            <a:ext cx="2325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Actions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35F0E026-7A94-179A-5E55-5E60E4252D54}"/>
              </a:ext>
            </a:extLst>
          </p:cNvPr>
          <p:cNvSpPr txBox="1"/>
          <p:nvPr/>
        </p:nvSpPr>
        <p:spPr>
          <a:xfrm>
            <a:off x="8095450" y="607530"/>
            <a:ext cx="2325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Commandes associées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26F42653-AD92-AAE3-0150-BDF9C15F37B5}"/>
              </a:ext>
            </a:extLst>
          </p:cNvPr>
          <p:cNvSpPr/>
          <p:nvPr/>
        </p:nvSpPr>
        <p:spPr>
          <a:xfrm>
            <a:off x="2088067" y="2064612"/>
            <a:ext cx="381000" cy="33855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C877C424-918D-6516-7EB2-F029FCF017EE}"/>
              </a:ext>
            </a:extLst>
          </p:cNvPr>
          <p:cNvSpPr/>
          <p:nvPr/>
        </p:nvSpPr>
        <p:spPr>
          <a:xfrm>
            <a:off x="1547008" y="2064612"/>
            <a:ext cx="381000" cy="33855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219C3E1-55AD-A6E3-9A90-B30B20E8FE23}"/>
              </a:ext>
            </a:extLst>
          </p:cNvPr>
          <p:cNvSpPr txBox="1"/>
          <p:nvPr/>
        </p:nvSpPr>
        <p:spPr>
          <a:xfrm>
            <a:off x="1579289" y="20338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1F64D37-222A-AB91-4E7F-65E159EF6587}"/>
              </a:ext>
            </a:extLst>
          </p:cNvPr>
          <p:cNvSpPr txBox="1"/>
          <p:nvPr/>
        </p:nvSpPr>
        <p:spPr>
          <a:xfrm>
            <a:off x="2119709" y="20338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E8C986B-319D-A11E-F3F9-89C94793B395}"/>
              </a:ext>
            </a:extLst>
          </p:cNvPr>
          <p:cNvSpPr txBox="1"/>
          <p:nvPr/>
        </p:nvSpPr>
        <p:spPr>
          <a:xfrm>
            <a:off x="3008045" y="2095389"/>
            <a:ext cx="20149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Pompe « V MB Relais x »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4704FC-DC89-A124-EB6F-55C260B3FE0A}"/>
              </a:ext>
            </a:extLst>
          </p:cNvPr>
          <p:cNvSpPr txBox="1"/>
          <p:nvPr/>
        </p:nvSpPr>
        <p:spPr>
          <a:xfrm>
            <a:off x="5684570" y="2095389"/>
            <a:ext cx="482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C5588E4-0DA3-0028-BB08-E0C688014E14}"/>
              </a:ext>
            </a:extLst>
          </p:cNvPr>
          <p:cNvSpPr txBox="1"/>
          <p:nvPr/>
        </p:nvSpPr>
        <p:spPr>
          <a:xfrm>
            <a:off x="8162125" y="2095389"/>
            <a:ext cx="1487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Rx</a:t>
            </a:r>
            <a:r>
              <a:rPr lang="fr-FR" sz="1400" dirty="0"/>
              <a:t> statue%  0  / 1</a:t>
            </a:r>
          </a:p>
        </p:txBody>
      </p:sp>
      <p:sp>
        <p:nvSpPr>
          <p:cNvPr id="24" name="Triangle isocèle 23">
            <a:extLst>
              <a:ext uri="{FF2B5EF4-FFF2-40B4-BE49-F238E27FC236}">
                <a16:creationId xmlns:a16="http://schemas.microsoft.com/office/drawing/2014/main" id="{0CE285A5-5495-AD6E-074A-6E925B14F16E}"/>
              </a:ext>
            </a:extLst>
          </p:cNvPr>
          <p:cNvSpPr/>
          <p:nvPr/>
        </p:nvSpPr>
        <p:spPr>
          <a:xfrm>
            <a:off x="2046432" y="2949706"/>
            <a:ext cx="381000" cy="2667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Triangle isocèle 25">
            <a:extLst>
              <a:ext uri="{FF2B5EF4-FFF2-40B4-BE49-F238E27FC236}">
                <a16:creationId xmlns:a16="http://schemas.microsoft.com/office/drawing/2014/main" id="{431B4B39-5C1F-64A2-AB3C-D971F95C0740}"/>
              </a:ext>
            </a:extLst>
          </p:cNvPr>
          <p:cNvSpPr/>
          <p:nvPr/>
        </p:nvSpPr>
        <p:spPr>
          <a:xfrm rot="10800000">
            <a:off x="2046432" y="2683006"/>
            <a:ext cx="381000" cy="2667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Triangle isocèle 27">
            <a:extLst>
              <a:ext uri="{FF2B5EF4-FFF2-40B4-BE49-F238E27FC236}">
                <a16:creationId xmlns:a16="http://schemas.microsoft.com/office/drawing/2014/main" id="{98E6C0CE-75D9-7921-CE63-1C727A29510E}"/>
              </a:ext>
            </a:extLst>
          </p:cNvPr>
          <p:cNvSpPr/>
          <p:nvPr/>
        </p:nvSpPr>
        <p:spPr>
          <a:xfrm>
            <a:off x="1485734" y="2949706"/>
            <a:ext cx="381000" cy="2667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iangle isocèle 29">
            <a:extLst>
              <a:ext uri="{FF2B5EF4-FFF2-40B4-BE49-F238E27FC236}">
                <a16:creationId xmlns:a16="http://schemas.microsoft.com/office/drawing/2014/main" id="{555A30AE-A8F3-B624-2F83-FF4B063D0DBB}"/>
              </a:ext>
            </a:extLst>
          </p:cNvPr>
          <p:cNvSpPr/>
          <p:nvPr/>
        </p:nvSpPr>
        <p:spPr>
          <a:xfrm rot="10800000">
            <a:off x="1485734" y="2683006"/>
            <a:ext cx="381000" cy="2667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BA1A36C1-4812-09E0-C61E-DF752B93021B}"/>
              </a:ext>
            </a:extLst>
          </p:cNvPr>
          <p:cNvSpPr txBox="1"/>
          <p:nvPr/>
        </p:nvSpPr>
        <p:spPr>
          <a:xfrm>
            <a:off x="1377914" y="2765040"/>
            <a:ext cx="596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OFF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DCE4557-2074-5C07-7999-3624974C8D0C}"/>
              </a:ext>
            </a:extLst>
          </p:cNvPr>
          <p:cNvSpPr txBox="1"/>
          <p:nvPr/>
        </p:nvSpPr>
        <p:spPr>
          <a:xfrm>
            <a:off x="1970534" y="2755515"/>
            <a:ext cx="51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</a:t>
            </a:r>
          </a:p>
        </p:txBody>
      </p: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810D722C-EAC0-2362-2B31-BE5C341A1CF0}"/>
              </a:ext>
            </a:extLst>
          </p:cNvPr>
          <p:cNvGrpSpPr/>
          <p:nvPr/>
        </p:nvGrpSpPr>
        <p:grpSpPr>
          <a:xfrm rot="5400000">
            <a:off x="1392180" y="3420122"/>
            <a:ext cx="381000" cy="533400"/>
            <a:chOff x="1485734" y="3204015"/>
            <a:chExt cx="381000" cy="533400"/>
          </a:xfrm>
        </p:grpSpPr>
        <p:sp>
          <p:nvSpPr>
            <p:cNvPr id="73" name="Triangle isocèle 72">
              <a:extLst>
                <a:ext uri="{FF2B5EF4-FFF2-40B4-BE49-F238E27FC236}">
                  <a16:creationId xmlns:a16="http://schemas.microsoft.com/office/drawing/2014/main" id="{FA0643AD-49BF-D23D-C9D4-AA54590A39D3}"/>
                </a:ext>
              </a:extLst>
            </p:cNvPr>
            <p:cNvSpPr/>
            <p:nvPr/>
          </p:nvSpPr>
          <p:spPr>
            <a:xfrm>
              <a:off x="1485734" y="3470715"/>
              <a:ext cx="381000" cy="266700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4" name="Triangle isocèle 73">
              <a:extLst>
                <a:ext uri="{FF2B5EF4-FFF2-40B4-BE49-F238E27FC236}">
                  <a16:creationId xmlns:a16="http://schemas.microsoft.com/office/drawing/2014/main" id="{8719B9F9-9C4A-26C8-8849-EDD08026B735}"/>
                </a:ext>
              </a:extLst>
            </p:cNvPr>
            <p:cNvSpPr/>
            <p:nvPr/>
          </p:nvSpPr>
          <p:spPr>
            <a:xfrm rot="10800000">
              <a:off x="1485734" y="3204015"/>
              <a:ext cx="381000" cy="266700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8" name="Groupe 77">
            <a:extLst>
              <a:ext uri="{FF2B5EF4-FFF2-40B4-BE49-F238E27FC236}">
                <a16:creationId xmlns:a16="http://schemas.microsoft.com/office/drawing/2014/main" id="{4EDD830B-BCF0-4D94-7AC7-F0AB69ADE3C4}"/>
              </a:ext>
            </a:extLst>
          </p:cNvPr>
          <p:cNvGrpSpPr/>
          <p:nvPr/>
        </p:nvGrpSpPr>
        <p:grpSpPr>
          <a:xfrm rot="5400000">
            <a:off x="2104617" y="3420122"/>
            <a:ext cx="381000" cy="533400"/>
            <a:chOff x="1485734" y="3204015"/>
            <a:chExt cx="381000" cy="533400"/>
          </a:xfrm>
        </p:grpSpPr>
        <p:sp>
          <p:nvSpPr>
            <p:cNvPr id="79" name="Triangle isocèle 78">
              <a:extLst>
                <a:ext uri="{FF2B5EF4-FFF2-40B4-BE49-F238E27FC236}">
                  <a16:creationId xmlns:a16="http://schemas.microsoft.com/office/drawing/2014/main" id="{C3D68B85-EBAF-512C-DF2C-CBA7EDF7E82D}"/>
                </a:ext>
              </a:extLst>
            </p:cNvPr>
            <p:cNvSpPr/>
            <p:nvPr/>
          </p:nvSpPr>
          <p:spPr>
            <a:xfrm>
              <a:off x="1485734" y="3470715"/>
              <a:ext cx="381000" cy="266700"/>
            </a:xfrm>
            <a:prstGeom prst="triangl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Triangle isocèle 79">
              <a:extLst>
                <a:ext uri="{FF2B5EF4-FFF2-40B4-BE49-F238E27FC236}">
                  <a16:creationId xmlns:a16="http://schemas.microsoft.com/office/drawing/2014/main" id="{14B88BC9-C56D-EDE7-AF58-474ACC844E0D}"/>
                </a:ext>
              </a:extLst>
            </p:cNvPr>
            <p:cNvSpPr/>
            <p:nvPr/>
          </p:nvSpPr>
          <p:spPr>
            <a:xfrm rot="10800000">
              <a:off x="1485734" y="3204015"/>
              <a:ext cx="381000" cy="266700"/>
            </a:xfrm>
            <a:prstGeom prst="triangl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1" name="ZoneTexte 80">
            <a:extLst>
              <a:ext uri="{FF2B5EF4-FFF2-40B4-BE49-F238E27FC236}">
                <a16:creationId xmlns:a16="http://schemas.microsoft.com/office/drawing/2014/main" id="{9FC884C8-191F-4A42-2FCF-AB54B0822694}"/>
              </a:ext>
            </a:extLst>
          </p:cNvPr>
          <p:cNvSpPr txBox="1"/>
          <p:nvPr/>
        </p:nvSpPr>
        <p:spPr>
          <a:xfrm>
            <a:off x="1311422" y="3495551"/>
            <a:ext cx="596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OFF</a:t>
            </a: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626093A8-888A-D629-83DD-D7D5115231C7}"/>
              </a:ext>
            </a:extLst>
          </p:cNvPr>
          <p:cNvSpPr txBox="1"/>
          <p:nvPr/>
        </p:nvSpPr>
        <p:spPr>
          <a:xfrm>
            <a:off x="2026990" y="3502930"/>
            <a:ext cx="51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</a:t>
            </a:r>
          </a:p>
        </p:txBody>
      </p:sp>
      <p:sp>
        <p:nvSpPr>
          <p:cNvPr id="84" name="ZoneTexte 83">
            <a:extLst>
              <a:ext uri="{FF2B5EF4-FFF2-40B4-BE49-F238E27FC236}">
                <a16:creationId xmlns:a16="http://schemas.microsoft.com/office/drawing/2014/main" id="{5130AED4-5C6C-D524-A7FA-DF7F630B2DE8}"/>
              </a:ext>
            </a:extLst>
          </p:cNvPr>
          <p:cNvSpPr txBox="1"/>
          <p:nvPr/>
        </p:nvSpPr>
        <p:spPr>
          <a:xfrm>
            <a:off x="3004945" y="4308091"/>
            <a:ext cx="2228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MB1 V  « PAC1 Puissance »</a:t>
            </a:r>
            <a:br>
              <a:rPr lang="fr-FR" sz="1400" dirty="0"/>
            </a:br>
            <a:r>
              <a:rPr lang="fr-FR" sz="1400" dirty="0"/>
              <a:t>« T </a:t>
            </a:r>
            <a:r>
              <a:rPr lang="fr-FR" sz="1400" dirty="0" err="1"/>
              <a:t>entree</a:t>
            </a:r>
            <a:r>
              <a:rPr lang="fr-FR" sz="1400" dirty="0"/>
              <a:t> primaire »</a:t>
            </a: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4DF592CD-8F19-3DDA-D7F1-826BE4AA598E}"/>
              </a:ext>
            </a:extLst>
          </p:cNvPr>
          <p:cNvSpPr txBox="1"/>
          <p:nvPr/>
        </p:nvSpPr>
        <p:spPr>
          <a:xfrm>
            <a:off x="5681470" y="4308091"/>
            <a:ext cx="482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</a:t>
            </a:r>
          </a:p>
        </p:txBody>
      </p:sp>
      <p:sp>
        <p:nvSpPr>
          <p:cNvPr id="86" name="ZoneTexte 85">
            <a:extLst>
              <a:ext uri="{FF2B5EF4-FFF2-40B4-BE49-F238E27FC236}">
                <a16:creationId xmlns:a16="http://schemas.microsoft.com/office/drawing/2014/main" id="{B1E3A71F-919F-40F3-3D64-F500F25B82F8}"/>
              </a:ext>
            </a:extLst>
          </p:cNvPr>
          <p:cNvSpPr txBox="1"/>
          <p:nvPr/>
        </p:nvSpPr>
        <p:spPr>
          <a:xfrm>
            <a:off x="8159025" y="4308091"/>
            <a:ext cx="17154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« T </a:t>
            </a:r>
            <a:r>
              <a:rPr lang="fr-FR" sz="1400" dirty="0" err="1"/>
              <a:t>entree</a:t>
            </a:r>
            <a:r>
              <a:rPr lang="fr-FR" sz="1400" dirty="0"/>
              <a:t> primaire »</a:t>
            </a:r>
            <a:br>
              <a:rPr lang="fr-FR" sz="1400" dirty="0"/>
            </a:br>
            <a:r>
              <a:rPr lang="fr-FR" sz="1400" dirty="0"/>
              <a:t>Voir liste complète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18AF645E-E5C1-D89F-7CA8-54FD3BA5BD82}"/>
              </a:ext>
            </a:extLst>
          </p:cNvPr>
          <p:cNvSpPr txBox="1"/>
          <p:nvPr/>
        </p:nvSpPr>
        <p:spPr>
          <a:xfrm>
            <a:off x="3008045" y="2787125"/>
            <a:ext cx="20509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Vanne1 « V MB Relais x »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4B90DB72-EEA7-E0DC-ADB9-5DF4B1F587A9}"/>
              </a:ext>
            </a:extLst>
          </p:cNvPr>
          <p:cNvSpPr txBox="1"/>
          <p:nvPr/>
        </p:nvSpPr>
        <p:spPr>
          <a:xfrm>
            <a:off x="5684570" y="2787125"/>
            <a:ext cx="482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</a:t>
            </a: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id="{9C68343A-5218-8D11-6064-5FCC29445B7E}"/>
              </a:ext>
            </a:extLst>
          </p:cNvPr>
          <p:cNvSpPr txBox="1"/>
          <p:nvPr/>
        </p:nvSpPr>
        <p:spPr>
          <a:xfrm>
            <a:off x="8162125" y="2787125"/>
            <a:ext cx="1487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Rx</a:t>
            </a:r>
            <a:r>
              <a:rPr lang="fr-FR" sz="1400" dirty="0"/>
              <a:t> statue%  0  / 1</a:t>
            </a:r>
          </a:p>
        </p:txBody>
      </p:sp>
      <p:sp>
        <p:nvSpPr>
          <p:cNvPr id="90" name="ZoneTexte 89">
            <a:extLst>
              <a:ext uri="{FF2B5EF4-FFF2-40B4-BE49-F238E27FC236}">
                <a16:creationId xmlns:a16="http://schemas.microsoft.com/office/drawing/2014/main" id="{48CCC9E6-CF7B-4D62-6F44-674D985A8165}"/>
              </a:ext>
            </a:extLst>
          </p:cNvPr>
          <p:cNvSpPr txBox="1"/>
          <p:nvPr/>
        </p:nvSpPr>
        <p:spPr>
          <a:xfrm>
            <a:off x="3008045" y="3478861"/>
            <a:ext cx="20509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Vanne2 « V MB Relais x »</a:t>
            </a:r>
          </a:p>
        </p:txBody>
      </p:sp>
      <p:sp>
        <p:nvSpPr>
          <p:cNvPr id="91" name="ZoneTexte 90">
            <a:extLst>
              <a:ext uri="{FF2B5EF4-FFF2-40B4-BE49-F238E27FC236}">
                <a16:creationId xmlns:a16="http://schemas.microsoft.com/office/drawing/2014/main" id="{F771DF82-6956-B286-A377-A89B1C23A9BE}"/>
              </a:ext>
            </a:extLst>
          </p:cNvPr>
          <p:cNvSpPr txBox="1"/>
          <p:nvPr/>
        </p:nvSpPr>
        <p:spPr>
          <a:xfrm>
            <a:off x="5684570" y="3478861"/>
            <a:ext cx="482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</a:t>
            </a: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13EAC25E-8028-77AE-6530-CE45E90E57CB}"/>
              </a:ext>
            </a:extLst>
          </p:cNvPr>
          <p:cNvSpPr txBox="1"/>
          <p:nvPr/>
        </p:nvSpPr>
        <p:spPr>
          <a:xfrm>
            <a:off x="8162125" y="3478861"/>
            <a:ext cx="1487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Rx</a:t>
            </a:r>
            <a:r>
              <a:rPr lang="fr-FR" sz="1400" dirty="0"/>
              <a:t> statue%  0  / 1</a:t>
            </a:r>
          </a:p>
        </p:txBody>
      </p:sp>
      <p:sp>
        <p:nvSpPr>
          <p:cNvPr id="94" name="ZoneTexte 93">
            <a:extLst>
              <a:ext uri="{FF2B5EF4-FFF2-40B4-BE49-F238E27FC236}">
                <a16:creationId xmlns:a16="http://schemas.microsoft.com/office/drawing/2014/main" id="{7FC6B132-D398-555F-A760-68B340C0D927}"/>
              </a:ext>
            </a:extLst>
          </p:cNvPr>
          <p:cNvSpPr txBox="1"/>
          <p:nvPr/>
        </p:nvSpPr>
        <p:spPr>
          <a:xfrm>
            <a:off x="3004945" y="5046637"/>
            <a:ext cx="2765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MB1 V  « PAC1 Puissance Solaire»</a:t>
            </a:r>
            <a:br>
              <a:rPr lang="fr-FR" sz="1400" dirty="0"/>
            </a:br>
            <a:r>
              <a:rPr lang="fr-FR" sz="1400" dirty="0"/>
              <a:t>« T ENTREE »</a:t>
            </a:r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8430FA9B-E70D-4B4E-637C-3986078949BC}"/>
              </a:ext>
            </a:extLst>
          </p:cNvPr>
          <p:cNvSpPr txBox="1"/>
          <p:nvPr/>
        </p:nvSpPr>
        <p:spPr>
          <a:xfrm>
            <a:off x="5681470" y="5046637"/>
            <a:ext cx="482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</a:t>
            </a:r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3C84EDF4-B1CF-A4AC-C4DF-1BFE7AAAF267}"/>
              </a:ext>
            </a:extLst>
          </p:cNvPr>
          <p:cNvSpPr txBox="1"/>
          <p:nvPr/>
        </p:nvSpPr>
        <p:spPr>
          <a:xfrm>
            <a:off x="8159025" y="5046637"/>
            <a:ext cx="1626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« T ENTREE»</a:t>
            </a:r>
            <a:br>
              <a:rPr lang="fr-FR" sz="1400" dirty="0"/>
            </a:br>
            <a:r>
              <a:rPr lang="fr-FR" sz="1400" dirty="0"/>
              <a:t>Voir liste complète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251D0A10-97CC-3BA3-BED0-DBB587DE6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751" y="4385721"/>
            <a:ext cx="1038225" cy="22860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31C80E7-856C-BCF4-7A81-7638DDFF8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751" y="5122720"/>
            <a:ext cx="1038225" cy="2286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02B3585C-AF59-E31A-98EB-6F1900625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5913" y="897364"/>
            <a:ext cx="1247775" cy="895350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EDD63314-1C57-5B5B-21F9-9EE270F26676}"/>
              </a:ext>
            </a:extLst>
          </p:cNvPr>
          <p:cNvSpPr txBox="1"/>
          <p:nvPr/>
        </p:nvSpPr>
        <p:spPr>
          <a:xfrm>
            <a:off x="3008045" y="1247447"/>
            <a:ext cx="8418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T « V </a:t>
            </a:r>
            <a:r>
              <a:rPr lang="fr-FR" sz="1400" dirty="0" err="1"/>
              <a:t>Tx</a:t>
            </a:r>
            <a:r>
              <a:rPr lang="fr-FR" sz="1400" dirty="0"/>
              <a:t> »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35AF9DB9-5D79-89C0-CD91-0839606265FC}"/>
              </a:ext>
            </a:extLst>
          </p:cNvPr>
          <p:cNvSpPr txBox="1"/>
          <p:nvPr/>
        </p:nvSpPr>
        <p:spPr>
          <a:xfrm>
            <a:off x="5684570" y="1247447"/>
            <a:ext cx="11441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Info / action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8B7DB23-C51A-6562-CA4F-A9FB23E62E9A}"/>
              </a:ext>
            </a:extLst>
          </p:cNvPr>
          <p:cNvSpPr txBox="1"/>
          <p:nvPr/>
        </p:nvSpPr>
        <p:spPr>
          <a:xfrm>
            <a:off x="8162125" y="1011774"/>
            <a:ext cx="15343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Temperature</a:t>
            </a:r>
            <a:br>
              <a:rPr lang="fr-FR" sz="1400" dirty="0"/>
            </a:br>
            <a:r>
              <a:rPr lang="fr-FR" sz="1400" dirty="0"/>
              <a:t>T consigne</a:t>
            </a:r>
            <a:br>
              <a:rPr lang="fr-FR" sz="1400" dirty="0"/>
            </a:br>
            <a:r>
              <a:rPr lang="fr-FR" sz="1400" dirty="0"/>
              <a:t>+/- mod consigne</a:t>
            </a:r>
          </a:p>
        </p:txBody>
      </p:sp>
    </p:spTree>
    <p:extLst>
      <p:ext uri="{BB962C8B-B14F-4D97-AF65-F5344CB8AC3E}">
        <p14:creationId xmlns:p14="http://schemas.microsoft.com/office/powerpoint/2010/main" val="17188089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Grand écran</PresentationFormat>
  <Paragraphs>59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olivier Cazeaux</dc:creator>
  <cp:lastModifiedBy>olivier Cazeaux</cp:lastModifiedBy>
  <cp:revision>1</cp:revision>
  <cp:lastPrinted>2025-08-05T07:19:38Z</cp:lastPrinted>
  <dcterms:created xsi:type="dcterms:W3CDTF">2025-08-05T06:11:23Z</dcterms:created>
  <dcterms:modified xsi:type="dcterms:W3CDTF">2025-08-19T14:19:50Z</dcterms:modified>
</cp:coreProperties>
</file>