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slides/slide13.xml" ContentType="application/vnd.openxmlformats-officedocument.presentationml.slide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media/image27.jpeg" ContentType="image/jpeg"/>
  <Override PartName="/ppt/media/image25.jpeg" ContentType="image/jpeg"/>
  <Override PartName="/ppt/media/image12.jpeg" ContentType="image/jpeg"/>
  <Override PartName="/ppt/media/image23.jpeg" ContentType="image/jpeg"/>
  <Override PartName="/ppt/media/image10.jpeg" ContentType="image/jpeg"/>
  <Override PartName="/ppt/media/image20.png" ContentType="image/png"/>
  <Override PartName="/ppt/media/image21.jpeg" ContentType="image/jpeg"/>
  <Override PartName="/ppt/media/image19.jpeg" ContentType="image/jpeg"/>
  <Override PartName="/ppt/media/image18.png" ContentType="image/png"/>
  <Override PartName="/ppt/media/image3.png" ContentType="image/png"/>
  <Override PartName="/ppt/media/image17.jpeg" ContentType="image/jpeg"/>
  <Override PartName="/ppt/media/image14.png" ContentType="image/png"/>
  <Override PartName="/ppt/media/image9.jpeg" ContentType="image/jpeg"/>
  <Override PartName="/ppt/media/image30.png" ContentType="image/png"/>
  <Override PartName="/ppt/media/image22.jpeg" ContentType="image/jpeg"/>
  <Override PartName="/ppt/media/image11.jpeg" ContentType="image/jpeg"/>
  <Override PartName="/ppt/media/image28.png" ContentType="image/png"/>
  <Override PartName="/ppt/media/image5.png" ContentType="image/png"/>
  <Override PartName="/ppt/media/image1.png" ContentType="image/png"/>
  <Override PartName="/ppt/media/image26.jpeg" ContentType="image/jpeg"/>
  <Override PartName="/ppt/media/image15.jpeg" ContentType="image/jpeg"/>
  <Override PartName="/ppt/media/image8.png" ContentType="image/png"/>
  <Override PartName="/ppt/media/image7.png" ContentType="image/png"/>
  <Override PartName="/ppt/media/image29.jpeg" ContentType="image/jpeg"/>
  <Override PartName="/ppt/media/image6.png" ContentType="image/png"/>
  <Override PartName="/ppt/media/image4.png" ContentType="image/png"/>
  <Override PartName="/ppt/media/image16.png" ContentType="image/png"/>
  <Override PartName="/ppt/media/image13.jpeg" ContentType="image/jpeg"/>
  <Override PartName="/ppt/media/image2.png" ContentType="image/png"/>
  <Override PartName="/ppt/media/image24.png" ContentType="image/png"/>
  <Override PartName="/ppt/slideLayouts/slideLayout48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_rels/slideLayout43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1.xml.rels" ContentType="application/vnd.openxmlformats-package.relationships+xml"/>
  <Override PartName="/ppt/slideLayouts/slideLayout39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_rels/slideMaster4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  <p:sldMasterId id="2147483674" r:id="rId4"/>
    <p:sldMasterId id="2147483687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5.png"/><Relationship Id="rId3" Type="http://schemas.openxmlformats.org/officeDocument/2006/relationships/image" Target="../media/image6.png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7.png"/><Relationship Id="rId3" Type="http://schemas.openxmlformats.org/officeDocument/2006/relationships/image" Target="../media/image8.pn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38" name="" descr=""/>
          <p:cNvPicPr/>
          <p:nvPr/>
        </p:nvPicPr>
        <p:blipFill>
          <a:blip r:embed="rId2"/>
          <a:stretch/>
        </p:blipFill>
        <p:spPr>
          <a:xfrm>
            <a:off x="3368880" y="1825560"/>
            <a:ext cx="5452920" cy="4350960"/>
          </a:xfrm>
          <a:prstGeom prst="rect">
            <a:avLst/>
          </a:prstGeom>
          <a:ln>
            <a:noFill/>
          </a:ln>
        </p:spPr>
      </p:pic>
      <p:pic>
        <p:nvPicPr>
          <p:cNvPr id="39" name="" descr=""/>
          <p:cNvPicPr/>
          <p:nvPr/>
        </p:nvPicPr>
        <p:blipFill>
          <a:blip r:embed="rId3"/>
          <a:stretch/>
        </p:blipFill>
        <p:spPr>
          <a:xfrm>
            <a:off x="3368880" y="1825560"/>
            <a:ext cx="5452920" cy="43509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4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7" name="PlaceHolder 4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77" name="" descr=""/>
          <p:cNvPicPr/>
          <p:nvPr/>
        </p:nvPicPr>
        <p:blipFill>
          <a:blip r:embed="rId2"/>
          <a:stretch/>
        </p:blipFill>
        <p:spPr>
          <a:xfrm>
            <a:off x="3368880" y="1825560"/>
            <a:ext cx="5452920" cy="4350960"/>
          </a:xfrm>
          <a:prstGeom prst="rect">
            <a:avLst/>
          </a:prstGeom>
          <a:ln>
            <a:noFill/>
          </a:ln>
        </p:spPr>
      </p:pic>
      <p:pic>
        <p:nvPicPr>
          <p:cNvPr id="78" name="" descr=""/>
          <p:cNvPicPr/>
          <p:nvPr/>
        </p:nvPicPr>
        <p:blipFill>
          <a:blip r:embed="rId3"/>
          <a:stretch/>
        </p:blipFill>
        <p:spPr>
          <a:xfrm>
            <a:off x="3368880" y="1825560"/>
            <a:ext cx="5452920" cy="43509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8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9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97" name="PlaceHolder 4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1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8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2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3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117" name="" descr=""/>
          <p:cNvPicPr/>
          <p:nvPr/>
        </p:nvPicPr>
        <p:blipFill>
          <a:blip r:embed="rId2"/>
          <a:stretch/>
        </p:blipFill>
        <p:spPr>
          <a:xfrm>
            <a:off x="3368880" y="1825560"/>
            <a:ext cx="5452920" cy="4350960"/>
          </a:xfrm>
          <a:prstGeom prst="rect">
            <a:avLst/>
          </a:prstGeom>
          <a:ln>
            <a:noFill/>
          </a:ln>
        </p:spPr>
      </p:pic>
      <p:pic>
        <p:nvPicPr>
          <p:cNvPr id="118" name="" descr=""/>
          <p:cNvPicPr/>
          <p:nvPr/>
        </p:nvPicPr>
        <p:blipFill>
          <a:blip r:embed="rId3"/>
          <a:stretch/>
        </p:blipFill>
        <p:spPr>
          <a:xfrm>
            <a:off x="3368880" y="1825560"/>
            <a:ext cx="5452920" cy="43509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2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2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3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3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3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36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37" name="PlaceHolder 4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41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44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45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5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5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52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53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5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56" name="PlaceHolder 3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157" name="" descr=""/>
          <p:cNvPicPr/>
          <p:nvPr/>
        </p:nvPicPr>
        <p:blipFill>
          <a:blip r:embed="rId2"/>
          <a:stretch/>
        </p:blipFill>
        <p:spPr>
          <a:xfrm>
            <a:off x="3368880" y="1825560"/>
            <a:ext cx="5452920" cy="4350960"/>
          </a:xfrm>
          <a:prstGeom prst="rect">
            <a:avLst/>
          </a:prstGeom>
          <a:ln>
            <a:noFill/>
          </a:ln>
        </p:spPr>
      </p:pic>
      <p:pic>
        <p:nvPicPr>
          <p:cNvPr id="158" name="" descr=""/>
          <p:cNvPicPr/>
          <p:nvPr/>
        </p:nvPicPr>
        <p:blipFill>
          <a:blip r:embed="rId3"/>
          <a:stretch/>
        </p:blipFill>
        <p:spPr>
          <a:xfrm>
            <a:off x="3368880" y="1825560"/>
            <a:ext cx="5452920" cy="43509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/>
          <a:p>
            <a:pPr algn="ctr">
              <a:lnSpc>
                <a:spcPct val="100000"/>
              </a:lnSpc>
            </a:pPr>
            <a:r>
              <a:rPr lang="en-US" sz="6000" strike="noStrike">
                <a:solidFill>
                  <a:srgbClr val="000000"/>
                </a:solidFill>
                <a:latin typeface="Calibri Light"/>
              </a:rPr>
              <a:t>Click to edit Master title style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1523880" y="3602160"/>
            <a:ext cx="9143640" cy="1655280"/>
          </a:xfrm>
          <a:prstGeom prst="rect">
            <a:avLst/>
          </a:prstGeom>
        </p:spPr>
        <p:txBody>
          <a:bodyPr/>
          <a:p>
            <a:pPr algn="ctr">
              <a:lnSpc>
                <a:spcPct val="100000"/>
              </a:lnSpc>
            </a:pPr>
            <a:r>
              <a:rPr lang="en-JM" sz="2400" strike="noStrike">
                <a:solidFill>
                  <a:srgbClr val="000000"/>
                </a:solidFill>
                <a:latin typeface="Calibri"/>
              </a:rPr>
              <a:t>Click to edit Master subtitle style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en-JM" sz="1200" strike="noStrike">
                <a:solidFill>
                  <a:srgbClr val="8b8b8b"/>
                </a:solidFill>
                <a:latin typeface="Calibri"/>
              </a:rPr>
              <a:t>26/10/2015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0DACBB28-04E8-4FC4-B6EB-C53868919A01}" type="slidenum">
              <a:rPr lang="en-JM" sz="1200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/>
          </a:p>
        </p:txBody>
      </p:sp>
      <p:sp>
        <p:nvSpPr>
          <p:cNvPr id="5" name="PlaceHolder 6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US" sz="2800">
                <a:latin typeface="Calibri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000">
                <a:latin typeface="Calibri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>
                <a:latin typeface="Calibri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>
                <a:latin typeface="Calibri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000">
                <a:latin typeface="Calibri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000">
                <a:latin typeface="Calibri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2000">
                <a:latin typeface="Calibri"/>
              </a:rPr>
              <a:t>Seventh Outline Level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/>
          <a:p>
            <a:pPr>
              <a:lnSpc>
                <a:spcPct val="90000"/>
              </a:lnSpc>
            </a:pPr>
            <a:r>
              <a:rPr lang="en-US" sz="4400" strike="noStrike">
                <a:solidFill>
                  <a:srgbClr val="000000"/>
                </a:solidFill>
                <a:latin typeface="Calibri Light"/>
              </a:rPr>
              <a:t>Click to edit Master title style</a:t>
            </a:r>
            <a:endParaRPr/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/>
          <a:p>
            <a:pPr>
              <a:buSzPct val="45000"/>
              <a:buFont typeface="StarSymbol"/>
              <a:buChar char=""/>
            </a:pPr>
            <a:r>
              <a:rPr lang="en-US" sz="2800" strike="noStrike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800" strike="noStrike">
                <a:solidFill>
                  <a:srgbClr val="000000"/>
                </a:solidFill>
                <a:latin typeface="Calibri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800" strike="noStrike">
                <a:solidFill>
                  <a:srgbClr val="000000"/>
                </a:solidFill>
                <a:latin typeface="Calibri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2800" strike="noStrike">
                <a:solidFill>
                  <a:srgbClr val="000000"/>
                </a:solidFill>
                <a:latin typeface="Calibri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800" strike="noStrike">
                <a:solidFill>
                  <a:srgbClr val="000000"/>
                </a:solidFill>
                <a:latin typeface="Calibri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800" strike="noStrike">
                <a:solidFill>
                  <a:srgbClr val="000000"/>
                </a:solidFill>
                <a:latin typeface="Calibri"/>
              </a:rPr>
              <a:t>Sixth Outline Level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 strike="noStrike">
                <a:solidFill>
                  <a:srgbClr val="000000"/>
                </a:solidFill>
                <a:latin typeface="Calibri"/>
              </a:rPr>
              <a:t>Seventh Outline LevelClick to edit Master text styles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•"/>
            </a:pPr>
            <a:r>
              <a:rPr lang="en-US" sz="2400" strike="noStrike">
                <a:solidFill>
                  <a:srgbClr val="000000"/>
                </a:solidFill>
                <a:latin typeface="Calibri"/>
              </a:rPr>
              <a:t>Second level</a:t>
            </a:r>
            <a:endParaRPr/>
          </a:p>
          <a:p>
            <a:pPr lvl="2">
              <a:lnSpc>
                <a:spcPct val="100000"/>
              </a:lnSpc>
              <a:buFont typeface="Arial"/>
              <a:buChar char="•"/>
            </a:pPr>
            <a:r>
              <a:rPr lang="en-US" sz="2000" strike="noStrike">
                <a:solidFill>
                  <a:srgbClr val="000000"/>
                </a:solidFill>
                <a:latin typeface="Calibri"/>
              </a:rPr>
              <a:t>Third level</a:t>
            </a:r>
            <a:endParaRPr/>
          </a:p>
          <a:p>
            <a:pPr lvl="3">
              <a:lnSpc>
                <a:spcPct val="100000"/>
              </a:lnSpc>
              <a:buFont typeface="Arial"/>
              <a:buChar char="•"/>
            </a:pPr>
            <a:r>
              <a:rPr lang="en-US" strike="noStrike">
                <a:solidFill>
                  <a:srgbClr val="000000"/>
                </a:solidFill>
                <a:latin typeface="Calibri"/>
              </a:rPr>
              <a:t>Fourth level</a:t>
            </a:r>
            <a:endParaRPr/>
          </a:p>
          <a:p>
            <a:pPr lvl="4">
              <a:lnSpc>
                <a:spcPct val="100000"/>
              </a:lnSpc>
              <a:buFont typeface="Arial"/>
              <a:buChar char="•"/>
            </a:pPr>
            <a:r>
              <a:rPr lang="en-US" strike="noStrike">
                <a:solidFill>
                  <a:srgbClr val="000000"/>
                </a:solidFill>
                <a:latin typeface="Calibri"/>
              </a:rPr>
              <a:t>Fifth level</a:t>
            </a:r>
            <a:endParaRPr/>
          </a:p>
        </p:txBody>
      </p:sp>
      <p:sp>
        <p:nvSpPr>
          <p:cNvPr id="42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en-JM" sz="1200" strike="noStrike">
                <a:solidFill>
                  <a:srgbClr val="8b8b8b"/>
                </a:solidFill>
                <a:latin typeface="Calibri"/>
              </a:rPr>
              <a:t>26/10/2015</a:t>
            </a:r>
            <a:endParaRPr/>
          </a:p>
        </p:txBody>
      </p:sp>
      <p:sp>
        <p:nvSpPr>
          <p:cNvPr id="43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44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DBD70426-B94E-487E-8A5F-D39040410E10}" type="slidenum">
              <a:rPr lang="en-JM" sz="1200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n-US" sz="3200" strike="noStrike">
                <a:solidFill>
                  <a:srgbClr val="000000"/>
                </a:solidFill>
                <a:latin typeface="Calibri Light"/>
              </a:rPr>
              <a:t>Click to edit Master title style</a:t>
            </a:r>
            <a:endParaRPr/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</p:spPr>
        <p:txBody>
          <a:bodyPr/>
          <a:p>
            <a:pPr>
              <a:buSzPct val="45000"/>
              <a:buFont typeface="StarSymbol"/>
              <a:buChar char=""/>
            </a:pPr>
            <a:r>
              <a:rPr lang="en-US" sz="3200" strike="noStrike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3200" strike="noStrike">
                <a:solidFill>
                  <a:srgbClr val="000000"/>
                </a:solidFill>
                <a:latin typeface="Calibri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3200" strike="noStrike">
                <a:solidFill>
                  <a:srgbClr val="000000"/>
                </a:solidFill>
                <a:latin typeface="Calibri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3200" strike="noStrike">
                <a:solidFill>
                  <a:srgbClr val="000000"/>
                </a:solidFill>
                <a:latin typeface="Calibri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3200" strike="noStrike">
                <a:solidFill>
                  <a:srgbClr val="000000"/>
                </a:solidFill>
                <a:latin typeface="Calibri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3200" strike="noStrike">
                <a:solidFill>
                  <a:srgbClr val="000000"/>
                </a:solidFill>
                <a:latin typeface="Calibri"/>
              </a:rPr>
              <a:t>Sixth Outline Level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3200" strike="noStrike">
                <a:solidFill>
                  <a:srgbClr val="000000"/>
                </a:solidFill>
                <a:latin typeface="Calibri"/>
              </a:rPr>
              <a:t>Seventh Outline LevelClick to edit Master text styles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•"/>
            </a:pPr>
            <a:r>
              <a:rPr lang="en-US" sz="2800" strike="noStrike">
                <a:solidFill>
                  <a:srgbClr val="000000"/>
                </a:solidFill>
                <a:latin typeface="Calibri"/>
              </a:rPr>
              <a:t>Second level</a:t>
            </a:r>
            <a:endParaRPr/>
          </a:p>
          <a:p>
            <a:pPr lvl="2">
              <a:lnSpc>
                <a:spcPct val="100000"/>
              </a:lnSpc>
              <a:buFont typeface="Arial"/>
              <a:buChar char="•"/>
            </a:pPr>
            <a:r>
              <a:rPr lang="en-US" sz="2400" strike="noStrike">
                <a:solidFill>
                  <a:srgbClr val="000000"/>
                </a:solidFill>
                <a:latin typeface="Calibri"/>
              </a:rPr>
              <a:t>Third level</a:t>
            </a:r>
            <a:endParaRPr/>
          </a:p>
          <a:p>
            <a:pPr lvl="3">
              <a:lnSpc>
                <a:spcPct val="100000"/>
              </a:lnSpc>
              <a:buFont typeface="Arial"/>
              <a:buChar char="•"/>
            </a:pPr>
            <a:r>
              <a:rPr lang="en-US" sz="2000" strike="noStrike">
                <a:solidFill>
                  <a:srgbClr val="000000"/>
                </a:solidFill>
                <a:latin typeface="Calibri"/>
              </a:rPr>
              <a:t>Fourth level</a:t>
            </a:r>
            <a:endParaRPr/>
          </a:p>
          <a:p>
            <a:pPr lvl="4">
              <a:lnSpc>
                <a:spcPct val="100000"/>
              </a:lnSpc>
              <a:buFont typeface="Arial"/>
              <a:buChar char="•"/>
            </a:pPr>
            <a:r>
              <a:rPr lang="en-US" sz="2000" strike="noStrike">
                <a:solidFill>
                  <a:srgbClr val="000000"/>
                </a:solidFill>
                <a:latin typeface="Calibri"/>
              </a:rPr>
              <a:t>Fifth level</a:t>
            </a:r>
            <a:endParaRPr/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</p:spPr>
        <p:txBody>
          <a:bodyPr/>
          <a:p>
            <a:pPr>
              <a:buSzPct val="45000"/>
              <a:buFont typeface="StarSymbol"/>
              <a:buChar char=""/>
            </a:pPr>
            <a:r>
              <a:rPr lang="en-US" sz="1600" strike="noStrike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1600" strike="noStrike">
                <a:solidFill>
                  <a:srgbClr val="000000"/>
                </a:solidFill>
                <a:latin typeface="Calibri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1600" strike="noStrike">
                <a:solidFill>
                  <a:srgbClr val="000000"/>
                </a:solidFill>
                <a:latin typeface="Calibri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1600" strike="noStrike">
                <a:solidFill>
                  <a:srgbClr val="000000"/>
                </a:solidFill>
                <a:latin typeface="Calibri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1600" strike="noStrike">
                <a:solidFill>
                  <a:srgbClr val="000000"/>
                </a:solidFill>
                <a:latin typeface="Calibri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1600" strike="noStrike">
                <a:solidFill>
                  <a:srgbClr val="000000"/>
                </a:solidFill>
                <a:latin typeface="Calibri"/>
              </a:rPr>
              <a:t>Sixth Outline Level</a:t>
            </a:r>
            <a:endParaRPr/>
          </a:p>
          <a:p>
            <a:pPr>
              <a:lnSpc>
                <a:spcPct val="100000"/>
              </a:lnSpc>
            </a:pPr>
            <a:r>
              <a:rPr lang="en-US" sz="1600" strike="noStrike">
                <a:solidFill>
                  <a:srgbClr val="000000"/>
                </a:solidFill>
                <a:latin typeface="Calibri"/>
              </a:rPr>
              <a:t>Seventh Outline LevelClick to edit Master text styles</a:t>
            </a:r>
            <a:endParaRPr/>
          </a:p>
        </p:txBody>
      </p:sp>
      <p:sp>
        <p:nvSpPr>
          <p:cNvPr id="82" name="PlaceHolder 4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en-JM" sz="1200" strike="noStrike">
                <a:solidFill>
                  <a:srgbClr val="8b8b8b"/>
                </a:solidFill>
                <a:latin typeface="Calibri"/>
              </a:rPr>
              <a:t>26/10/2015</a:t>
            </a:r>
            <a:endParaRPr/>
          </a:p>
        </p:txBody>
      </p:sp>
      <p:sp>
        <p:nvSpPr>
          <p:cNvPr id="83" name="PlaceHolder 5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84" name="PlaceHolder 6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08CBDD4C-B5A0-48C0-9A0D-46E2DA70B40F}" type="slidenum">
              <a:rPr lang="en-JM" sz="1200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/>
          <a:p>
            <a:pPr>
              <a:lnSpc>
                <a:spcPct val="90000"/>
              </a:lnSpc>
            </a:pPr>
            <a:r>
              <a:rPr lang="en-US" sz="4400" strike="noStrike">
                <a:solidFill>
                  <a:srgbClr val="000000"/>
                </a:solidFill>
                <a:latin typeface="Calibri Light"/>
              </a:rPr>
              <a:t>Click to edit Master title style</a:t>
            </a:r>
            <a:endParaRPr/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81120" cy="4350960"/>
          </a:xfrm>
          <a:prstGeom prst="rect">
            <a:avLst/>
          </a:prstGeom>
        </p:spPr>
        <p:txBody>
          <a:bodyPr/>
          <a:p>
            <a:pPr>
              <a:buSzPct val="45000"/>
              <a:buFont typeface="StarSymbol"/>
              <a:buChar char=""/>
            </a:pPr>
            <a:r>
              <a:rPr lang="en-US" sz="2800" strike="noStrike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800" strike="noStrike">
                <a:solidFill>
                  <a:srgbClr val="000000"/>
                </a:solidFill>
                <a:latin typeface="Calibri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800" strike="noStrike">
                <a:solidFill>
                  <a:srgbClr val="000000"/>
                </a:solidFill>
                <a:latin typeface="Calibri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2800" strike="noStrike">
                <a:solidFill>
                  <a:srgbClr val="000000"/>
                </a:solidFill>
                <a:latin typeface="Calibri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800" strike="noStrike">
                <a:solidFill>
                  <a:srgbClr val="000000"/>
                </a:solidFill>
                <a:latin typeface="Calibri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800" strike="noStrike">
                <a:solidFill>
                  <a:srgbClr val="000000"/>
                </a:solidFill>
                <a:latin typeface="Calibri"/>
              </a:rPr>
              <a:t>Sixth Outline Level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 strike="noStrike">
                <a:solidFill>
                  <a:srgbClr val="000000"/>
                </a:solidFill>
                <a:latin typeface="Calibri"/>
              </a:rPr>
              <a:t>Seventh Outline LevelClick to edit Master text styles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•"/>
            </a:pPr>
            <a:r>
              <a:rPr lang="en-US" sz="2400" strike="noStrike">
                <a:solidFill>
                  <a:srgbClr val="000000"/>
                </a:solidFill>
                <a:latin typeface="Calibri"/>
              </a:rPr>
              <a:t>Second level</a:t>
            </a:r>
            <a:endParaRPr/>
          </a:p>
          <a:p>
            <a:pPr lvl="2">
              <a:lnSpc>
                <a:spcPct val="100000"/>
              </a:lnSpc>
              <a:buFont typeface="Arial"/>
              <a:buChar char="•"/>
            </a:pPr>
            <a:r>
              <a:rPr lang="en-US" sz="2000" strike="noStrike">
                <a:solidFill>
                  <a:srgbClr val="000000"/>
                </a:solidFill>
                <a:latin typeface="Calibri"/>
              </a:rPr>
              <a:t>Third level</a:t>
            </a:r>
            <a:endParaRPr/>
          </a:p>
          <a:p>
            <a:pPr lvl="3">
              <a:lnSpc>
                <a:spcPct val="100000"/>
              </a:lnSpc>
              <a:buFont typeface="Arial"/>
              <a:buChar char="•"/>
            </a:pPr>
            <a:r>
              <a:rPr lang="en-US" strike="noStrike">
                <a:solidFill>
                  <a:srgbClr val="000000"/>
                </a:solidFill>
                <a:latin typeface="Calibri"/>
              </a:rPr>
              <a:t>Fourth level</a:t>
            </a:r>
            <a:endParaRPr/>
          </a:p>
          <a:p>
            <a:pPr lvl="4">
              <a:lnSpc>
                <a:spcPct val="100000"/>
              </a:lnSpc>
              <a:buFont typeface="Arial"/>
              <a:buChar char="•"/>
            </a:pPr>
            <a:r>
              <a:rPr lang="en-US" strike="noStrike">
                <a:solidFill>
                  <a:srgbClr val="000000"/>
                </a:solidFill>
                <a:latin typeface="Calibri"/>
              </a:rPr>
              <a:t>Fifth level</a:t>
            </a:r>
            <a:endParaRPr/>
          </a:p>
        </p:txBody>
      </p:sp>
      <p:sp>
        <p:nvSpPr>
          <p:cNvPr id="121" name="PlaceHolder 3"/>
          <p:cNvSpPr>
            <a:spLocks noGrp="1"/>
          </p:cNvSpPr>
          <p:nvPr>
            <p:ph type="body"/>
          </p:nvPr>
        </p:nvSpPr>
        <p:spPr>
          <a:xfrm>
            <a:off x="6172200" y="1825560"/>
            <a:ext cx="5181120" cy="4350960"/>
          </a:xfrm>
          <a:prstGeom prst="rect">
            <a:avLst/>
          </a:prstGeom>
        </p:spPr>
        <p:txBody>
          <a:bodyPr/>
          <a:p>
            <a:pPr>
              <a:buSzPct val="45000"/>
              <a:buFont typeface="StarSymbol"/>
              <a:buChar char=""/>
            </a:pPr>
            <a:r>
              <a:rPr lang="en-US" sz="2800" strike="noStrike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800" strike="noStrike">
                <a:solidFill>
                  <a:srgbClr val="000000"/>
                </a:solidFill>
                <a:latin typeface="Calibri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800" strike="noStrike">
                <a:solidFill>
                  <a:srgbClr val="000000"/>
                </a:solidFill>
                <a:latin typeface="Calibri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2800" strike="noStrike">
                <a:solidFill>
                  <a:srgbClr val="000000"/>
                </a:solidFill>
                <a:latin typeface="Calibri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800" strike="noStrike">
                <a:solidFill>
                  <a:srgbClr val="000000"/>
                </a:solidFill>
                <a:latin typeface="Calibri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800" strike="noStrike">
                <a:solidFill>
                  <a:srgbClr val="000000"/>
                </a:solidFill>
                <a:latin typeface="Calibri"/>
              </a:rPr>
              <a:t>Sixth Outline Level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 strike="noStrike">
                <a:solidFill>
                  <a:srgbClr val="000000"/>
                </a:solidFill>
                <a:latin typeface="Calibri"/>
              </a:rPr>
              <a:t>Seventh Outline LevelClick to edit Master text styles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•"/>
            </a:pPr>
            <a:r>
              <a:rPr lang="en-US" sz="2400" strike="noStrike">
                <a:solidFill>
                  <a:srgbClr val="000000"/>
                </a:solidFill>
                <a:latin typeface="Calibri"/>
              </a:rPr>
              <a:t>Second level</a:t>
            </a:r>
            <a:endParaRPr/>
          </a:p>
          <a:p>
            <a:pPr lvl="2">
              <a:lnSpc>
                <a:spcPct val="100000"/>
              </a:lnSpc>
              <a:buFont typeface="Arial"/>
              <a:buChar char="•"/>
            </a:pPr>
            <a:r>
              <a:rPr lang="en-US" sz="2000" strike="noStrike">
                <a:solidFill>
                  <a:srgbClr val="000000"/>
                </a:solidFill>
                <a:latin typeface="Calibri"/>
              </a:rPr>
              <a:t>Third level</a:t>
            </a:r>
            <a:endParaRPr/>
          </a:p>
          <a:p>
            <a:pPr lvl="3">
              <a:lnSpc>
                <a:spcPct val="100000"/>
              </a:lnSpc>
              <a:buFont typeface="Arial"/>
              <a:buChar char="•"/>
            </a:pPr>
            <a:r>
              <a:rPr lang="en-US" strike="noStrike">
                <a:solidFill>
                  <a:srgbClr val="000000"/>
                </a:solidFill>
                <a:latin typeface="Calibri"/>
              </a:rPr>
              <a:t>Fourth level</a:t>
            </a:r>
            <a:endParaRPr/>
          </a:p>
          <a:p>
            <a:pPr lvl="4">
              <a:lnSpc>
                <a:spcPct val="100000"/>
              </a:lnSpc>
              <a:buFont typeface="Arial"/>
              <a:buChar char="•"/>
            </a:pPr>
            <a:r>
              <a:rPr lang="en-US" strike="noStrike">
                <a:solidFill>
                  <a:srgbClr val="000000"/>
                </a:solidFill>
                <a:latin typeface="Calibri"/>
              </a:rPr>
              <a:t>Fifth level</a:t>
            </a:r>
            <a:endParaRPr/>
          </a:p>
        </p:txBody>
      </p:sp>
      <p:sp>
        <p:nvSpPr>
          <p:cNvPr id="122" name="PlaceHolder 4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en-JM" sz="1200" strike="noStrike">
                <a:solidFill>
                  <a:srgbClr val="8b8b8b"/>
                </a:solidFill>
                <a:latin typeface="Calibri"/>
              </a:rPr>
              <a:t>26/10/2015</a:t>
            </a:r>
            <a:endParaRPr/>
          </a:p>
        </p:txBody>
      </p:sp>
      <p:sp>
        <p:nvSpPr>
          <p:cNvPr id="123" name="PlaceHolder 5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124" name="PlaceHolder 6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DEFFB9C6-EB3F-43A2-A831-E5F12A334D6B}" type="slidenum">
              <a:rPr lang="en-JM" sz="1200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3.jpeg"/><Relationship Id="rId2" Type="http://schemas.openxmlformats.org/officeDocument/2006/relationships/image" Target="../media/image24.png"/><Relationship Id="rId3" Type="http://schemas.openxmlformats.org/officeDocument/2006/relationships/slideLayout" Target="../slideLayouts/slideLayout2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25.jpeg"/><Relationship Id="rId2" Type="http://schemas.openxmlformats.org/officeDocument/2006/relationships/image" Target="../media/image26.jpeg"/><Relationship Id="rId3" Type="http://schemas.openxmlformats.org/officeDocument/2006/relationships/slideLayout" Target="../slideLayouts/slideLayout2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27.jpeg"/><Relationship Id="rId2" Type="http://schemas.openxmlformats.org/officeDocument/2006/relationships/image" Target="../media/image28.png"/><Relationship Id="rId3" Type="http://schemas.openxmlformats.org/officeDocument/2006/relationships/slideLayout" Target="../slideLayouts/slideLayout40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29.jpeg"/><Relationship Id="rId2" Type="http://schemas.openxmlformats.org/officeDocument/2006/relationships/image" Target="../media/image30.png"/><Relationship Id="rId3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0.jpeg"/><Relationship Id="rId2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1.jpeg"/><Relationship Id="rId2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2.jpe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3.jpeg"/><Relationship Id="rId2" Type="http://schemas.openxmlformats.org/officeDocument/2006/relationships/image" Target="../media/image14.png"/><Relationship Id="rId3" Type="http://schemas.openxmlformats.org/officeDocument/2006/relationships/slideLayout" Target="../slideLayouts/slideLayout2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5.jpeg"/><Relationship Id="rId2" Type="http://schemas.openxmlformats.org/officeDocument/2006/relationships/image" Target="../media/image16.png"/><Relationship Id="rId3" Type="http://schemas.openxmlformats.org/officeDocument/2006/relationships/slideLayout" Target="../slideLayouts/slideLayout2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7.jpeg"/><Relationship Id="rId2" Type="http://schemas.openxmlformats.org/officeDocument/2006/relationships/image" Target="../media/image18.png"/><Relationship Id="rId3" Type="http://schemas.openxmlformats.org/officeDocument/2006/relationships/slideLayout" Target="../slideLayouts/slideLayout2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9.jpeg"/><Relationship Id="rId2" Type="http://schemas.openxmlformats.org/officeDocument/2006/relationships/image" Target="../media/image20.png"/><Relationship Id="rId3" Type="http://schemas.openxmlformats.org/officeDocument/2006/relationships/slideLayout" Target="../slideLayouts/slideLayout2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1.jpeg"/><Relationship Id="rId2" Type="http://schemas.openxmlformats.org/officeDocument/2006/relationships/image" Target="../media/image22.jpeg"/><Relationship Id="rId3" Type="http://schemas.openxmlformats.org/officeDocument/2006/relationships/slideLayout" Target="../slideLayouts/slideLayout2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extShape 1"/>
          <p:cNvSpPr txBox="1"/>
          <p:nvPr/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 algn="ctr">
              <a:lnSpc>
                <a:spcPct val="100000"/>
              </a:lnSpc>
            </a:pPr>
            <a:r>
              <a:rPr b="1" lang="en-US" sz="6000" strike="noStrike">
                <a:solidFill>
                  <a:srgbClr val="009900"/>
                </a:solidFill>
                <a:latin typeface="Aharoni"/>
              </a:rPr>
              <a:t>“</a:t>
            </a:r>
            <a:r>
              <a:rPr b="1" lang="en-US" sz="6000" strike="noStrike">
                <a:solidFill>
                  <a:srgbClr val="009900"/>
                </a:solidFill>
                <a:latin typeface="Aharoni"/>
              </a:rPr>
              <a:t>LOCAL ECONOMIC DEVELOPMENT: AN UNKNOWN EXISTENCE”</a:t>
            </a:r>
            <a:endParaRPr/>
          </a:p>
        </p:txBody>
      </p:sp>
      <p:sp>
        <p:nvSpPr>
          <p:cNvPr id="160" name="TextShape 2"/>
          <p:cNvSpPr txBox="1"/>
          <p:nvPr/>
        </p:nvSpPr>
        <p:spPr>
          <a:xfrm>
            <a:off x="1523880" y="3602160"/>
            <a:ext cx="9143640" cy="165528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algn="ctr">
              <a:lnSpc>
                <a:spcPct val="100000"/>
              </a:lnSpc>
            </a:pPr>
            <a:r>
              <a:rPr b="1" lang="en-JM" sz="3600" strike="noStrike">
                <a:solidFill>
                  <a:srgbClr val="000000"/>
                </a:solidFill>
                <a:latin typeface="Aharoni"/>
              </a:rPr>
              <a:t>Our National Heroes as personifications of LED</a:t>
            </a:r>
            <a:endParaRPr/>
          </a:p>
        </p:txBody>
      </p:sp>
    </p:spTree>
  </p:cSld>
  <p:transition spd="slow">
    <p:split dir="out" orient="vert"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TextShape 1"/>
          <p:cNvSpPr txBox="1"/>
          <p:nvPr/>
        </p:nvSpPr>
        <p:spPr>
          <a:xfrm>
            <a:off x="839880" y="457200"/>
            <a:ext cx="7108200" cy="159984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en-US" sz="6000" strike="noStrike">
                <a:solidFill>
                  <a:srgbClr val="000000"/>
                </a:solidFill>
                <a:latin typeface="Aharoni"/>
              </a:rPr>
              <a:t>NANNY OF THE MAROONS</a:t>
            </a:r>
            <a:endParaRPr/>
          </a:p>
        </p:txBody>
      </p:sp>
      <p:pic>
        <p:nvPicPr>
          <p:cNvPr id="183" name="Content Placeholder 4" descr=""/>
          <p:cNvPicPr/>
          <p:nvPr/>
        </p:nvPicPr>
        <p:blipFill>
          <a:blip r:embed="rId2"/>
          <a:stretch/>
        </p:blipFill>
        <p:spPr>
          <a:xfrm>
            <a:off x="4772160" y="2057400"/>
            <a:ext cx="3530520" cy="3811320"/>
          </a:xfrm>
          <a:prstGeom prst="rect">
            <a:avLst/>
          </a:prstGeom>
          <a:ln>
            <a:noFill/>
          </a:ln>
        </p:spPr>
      </p:pic>
      <p:sp>
        <p:nvSpPr>
          <p:cNvPr id="184" name="TextShape 2"/>
          <p:cNvSpPr txBox="1"/>
          <p:nvPr/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  <a:buFont typeface="Arial"/>
              <a:buChar char="•"/>
            </a:pPr>
            <a:r>
              <a:rPr b="1" lang="en-US" sz="2800" strike="noStrike">
                <a:solidFill>
                  <a:srgbClr val="000000"/>
                </a:solidFill>
                <a:latin typeface="Calibri"/>
              </a:rPr>
              <a:t>Negotiator 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b="1" lang="en-US" sz="2800" strike="noStrike">
                <a:solidFill>
                  <a:srgbClr val="000000"/>
                </a:solidFill>
                <a:latin typeface="Calibri"/>
              </a:rPr>
              <a:t>Ability to mobilise the efforts of stakeholders at various levels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transition spd="slow">
    <p:fade/>
  </p:transition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TextShape 1"/>
          <p:cNvSpPr txBox="1"/>
          <p:nvPr/>
        </p:nvSpPr>
        <p:spPr>
          <a:xfrm>
            <a:off x="839880" y="457200"/>
            <a:ext cx="6559560" cy="159984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en-US" sz="6000" strike="noStrike">
                <a:solidFill>
                  <a:srgbClr val="000000"/>
                </a:solidFill>
                <a:latin typeface="Aharoni"/>
              </a:rPr>
              <a:t>MARCUS GARVEY</a:t>
            </a:r>
            <a:endParaRPr/>
          </a:p>
        </p:txBody>
      </p:sp>
      <p:pic>
        <p:nvPicPr>
          <p:cNvPr id="186" name="Content Placeholder 4" descr=""/>
          <p:cNvPicPr/>
          <p:nvPr/>
        </p:nvPicPr>
        <p:blipFill>
          <a:blip r:embed="rId2"/>
          <a:stretch/>
        </p:blipFill>
        <p:spPr>
          <a:xfrm>
            <a:off x="4772160" y="2058840"/>
            <a:ext cx="3809520" cy="3809520"/>
          </a:xfrm>
          <a:prstGeom prst="rect">
            <a:avLst/>
          </a:prstGeom>
          <a:ln>
            <a:noFill/>
          </a:ln>
        </p:spPr>
      </p:pic>
      <p:sp>
        <p:nvSpPr>
          <p:cNvPr id="187" name="TextShape 2"/>
          <p:cNvSpPr txBox="1"/>
          <p:nvPr/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  <a:buFont typeface="Arial"/>
              <a:buChar char="•"/>
            </a:pPr>
            <a:r>
              <a:rPr b="1" lang="en-US" sz="2800" strike="noStrike">
                <a:solidFill>
                  <a:srgbClr val="000000"/>
                </a:solidFill>
                <a:latin typeface="Calibri"/>
              </a:rPr>
              <a:t>Provided political leadership at the local level (KSAC)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b="1" lang="en-US" sz="2800" strike="noStrike">
                <a:solidFill>
                  <a:srgbClr val="000000"/>
                </a:solidFill>
                <a:latin typeface="Calibri"/>
              </a:rPr>
              <a:t>Several small businesses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b="1" lang="en-US" sz="2800" strike="noStrike">
                <a:solidFill>
                  <a:srgbClr val="000000"/>
                </a:solidFill>
                <a:latin typeface="Calibri"/>
              </a:rPr>
              <a:t>Entrepreneurial spirit (provided employment for many of his disciples)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b="1" lang="en-US" sz="2800" strike="noStrike">
                <a:solidFill>
                  <a:srgbClr val="000000"/>
                </a:solidFill>
                <a:latin typeface="Calibri"/>
              </a:rPr>
              <a:t>Established communities of causes (UNIA, etc)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b="1" lang="en-US" sz="2800" strike="noStrike">
                <a:solidFill>
                  <a:srgbClr val="000000"/>
                </a:solidFill>
                <a:latin typeface="Calibri"/>
              </a:rPr>
              <a:t>Championed the need to establish enterprises</a:t>
            </a:r>
            <a:endParaRPr/>
          </a:p>
        </p:txBody>
      </p:sp>
    </p:spTree>
  </p:cSld>
  <p:transition spd="slow">
    <p:fade/>
  </p:transition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>
              <a:lnSpc>
                <a:spcPct val="90000"/>
              </a:lnSpc>
            </a:pPr>
            <a:r>
              <a:rPr b="1" lang="en-US" sz="6000" strike="noStrike">
                <a:solidFill>
                  <a:srgbClr val="000000"/>
                </a:solidFill>
                <a:latin typeface="Aharoni"/>
              </a:rPr>
              <a:t>OUR ROLE AT THE COUNCIL</a:t>
            </a:r>
            <a:endParaRPr/>
          </a:p>
        </p:txBody>
      </p:sp>
      <p:sp>
        <p:nvSpPr>
          <p:cNvPr id="189" name="TextShape 2"/>
          <p:cNvSpPr txBox="1"/>
          <p:nvPr/>
        </p:nvSpPr>
        <p:spPr>
          <a:xfrm>
            <a:off x="838080" y="1825560"/>
            <a:ext cx="5181120" cy="43509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90000"/>
              </a:lnSpc>
              <a:buFont typeface="Arial"/>
              <a:buChar char="•"/>
            </a:pPr>
            <a:r>
              <a:rPr b="1" lang="en-US" sz="2800" strike="noStrike">
                <a:solidFill>
                  <a:srgbClr val="000000"/>
                </a:solidFill>
                <a:latin typeface="Calibri"/>
              </a:rPr>
              <a:t>Creating an ecosystem for the sustainable development of micro and small businesses at the local level (Kingston and St. Andrew)</a:t>
            </a:r>
            <a:endParaRPr/>
          </a:p>
          <a:p>
            <a:pPr>
              <a:lnSpc>
                <a:spcPct val="90000"/>
              </a:lnSpc>
              <a:buFont typeface="Arial"/>
              <a:buChar char="•"/>
            </a:pPr>
            <a:r>
              <a:rPr b="1" lang="en-US" sz="2800" strike="noStrike">
                <a:solidFill>
                  <a:srgbClr val="000000"/>
                </a:solidFill>
                <a:latin typeface="Calibri"/>
              </a:rPr>
              <a:t>Planning and Vision of LED (we have to believe that it will happen)</a:t>
            </a:r>
            <a:endParaRPr/>
          </a:p>
          <a:p>
            <a:pPr>
              <a:lnSpc>
                <a:spcPct val="90000"/>
              </a:lnSpc>
              <a:buFont typeface="Arial"/>
              <a:buChar char="•"/>
            </a:pPr>
            <a:r>
              <a:rPr b="1" lang="en-US" sz="2800" strike="noStrike">
                <a:solidFill>
                  <a:srgbClr val="000000"/>
                </a:solidFill>
                <a:latin typeface="Calibri"/>
              </a:rPr>
              <a:t>Mobilise and give support to communities (encourage entrepreneurial spirit)</a:t>
            </a:r>
            <a:endParaRPr/>
          </a:p>
          <a:p>
            <a:pPr>
              <a:lnSpc>
                <a:spcPct val="90000"/>
              </a:lnSpc>
            </a:pPr>
            <a:endParaRPr/>
          </a:p>
          <a:p>
            <a:pPr>
              <a:lnSpc>
                <a:spcPct val="90000"/>
              </a:lnSpc>
            </a:pPr>
            <a:endParaRPr/>
          </a:p>
        </p:txBody>
      </p:sp>
      <p:pic>
        <p:nvPicPr>
          <p:cNvPr id="190" name="Content Placeholder 8" descr=""/>
          <p:cNvPicPr/>
          <p:nvPr/>
        </p:nvPicPr>
        <p:blipFill>
          <a:blip r:embed="rId2"/>
          <a:stretch/>
        </p:blipFill>
        <p:spPr>
          <a:xfrm>
            <a:off x="6471000" y="1665000"/>
            <a:ext cx="4627800" cy="4623120"/>
          </a:xfrm>
          <a:prstGeom prst="rect">
            <a:avLst/>
          </a:prstGeom>
          <a:ln>
            <a:noFill/>
          </a:ln>
        </p:spPr>
      </p:pic>
    </p:spTree>
  </p:cSld>
  <p:transition spd="slow">
    <p:fade/>
  </p:transition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en-US" sz="4400" strike="noStrike">
                <a:solidFill>
                  <a:srgbClr val="000000"/>
                </a:solidFill>
                <a:latin typeface="Aharoni"/>
              </a:rPr>
              <a:t>
</a:t>
            </a:r>
            <a:r>
              <a:rPr b="1" lang="en-US" sz="4400" strike="noStrike">
                <a:solidFill>
                  <a:srgbClr val="000000"/>
                </a:solidFill>
                <a:latin typeface="Aharoni"/>
              </a:rPr>
              <a:t>LED REQUIRES THE EFFORTS OF ALL...LET’S  MAKE THE COUNCIL AND COUNTRY AN ENABLING ECONOMIC ENVIRONMENT FOR ALL!</a:t>
            </a:r>
            <a:endParaRPr/>
          </a:p>
        </p:txBody>
      </p:sp>
      <p:pic>
        <p:nvPicPr>
          <p:cNvPr id="192" name="Content Placeholder 8" descr=""/>
          <p:cNvPicPr/>
          <p:nvPr/>
        </p:nvPicPr>
        <p:blipFill>
          <a:blip r:embed="rId2"/>
          <a:stretch/>
        </p:blipFill>
        <p:spPr>
          <a:xfrm>
            <a:off x="3952080" y="2393640"/>
            <a:ext cx="4107240" cy="3457800"/>
          </a:xfrm>
          <a:prstGeom prst="rect">
            <a:avLst/>
          </a:prstGeom>
          <a:ln>
            <a:noFill/>
          </a:ln>
        </p:spPr>
      </p:pic>
    </p:spTree>
  </p:cSld>
  <p:transition spd="slow">
    <p:fade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en-US" sz="4400" strike="noStrike">
                <a:solidFill>
                  <a:srgbClr val="000000"/>
                </a:solidFill>
                <a:latin typeface="Aharoni"/>
              </a:rPr>
              <a:t>
</a:t>
            </a:r>
            <a:r>
              <a:rPr b="1" lang="en-US" sz="4400" strike="noStrike">
                <a:solidFill>
                  <a:srgbClr val="000000"/>
                </a:solidFill>
                <a:latin typeface="Aharoni"/>
              </a:rPr>
              <a:t>WHAT IS LOCAL ECONOMIC DEVELOPMENT (LED) ?</a:t>
            </a:r>
            <a:r>
              <a:rPr b="1" lang="en-US" sz="4400" strike="noStrike">
                <a:solidFill>
                  <a:srgbClr val="000000"/>
                </a:solidFill>
                <a:latin typeface="Aharoni"/>
              </a:rPr>
              <a:t>
</a:t>
            </a:r>
            <a:endParaRPr/>
          </a:p>
        </p:txBody>
      </p:sp>
      <p:sp>
        <p:nvSpPr>
          <p:cNvPr id="162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90000"/>
              </a:lnSpc>
              <a:buFont typeface="Arial"/>
              <a:buChar char="•"/>
            </a:pPr>
            <a:r>
              <a:rPr b="1" lang="en-US" sz="2800" strike="noStrike">
                <a:solidFill>
                  <a:srgbClr val="000000"/>
                </a:solidFill>
                <a:latin typeface="Calibri"/>
              </a:rPr>
              <a:t>Sector partners working collectively to create better conditions for economic growth and employment generation.</a:t>
            </a:r>
            <a:endParaRPr/>
          </a:p>
          <a:p>
            <a:pPr>
              <a:lnSpc>
                <a:spcPct val="90000"/>
              </a:lnSpc>
            </a:pPr>
            <a:endParaRPr/>
          </a:p>
          <a:p>
            <a:pPr>
              <a:lnSpc>
                <a:spcPct val="90000"/>
              </a:lnSpc>
              <a:buFont typeface="Arial"/>
              <a:buChar char="•"/>
            </a:pPr>
            <a:r>
              <a:rPr b="1" lang="en-US" sz="2800" strike="noStrike">
                <a:solidFill>
                  <a:srgbClr val="000000"/>
                </a:solidFill>
                <a:latin typeface="Calibri"/>
              </a:rPr>
              <a:t>Local people, making local decisions about local issues.</a:t>
            </a:r>
            <a:endParaRPr/>
          </a:p>
          <a:p>
            <a:pPr>
              <a:lnSpc>
                <a:spcPct val="90000"/>
              </a:lnSpc>
            </a:pPr>
            <a:endParaRPr/>
          </a:p>
          <a:p>
            <a:pPr>
              <a:lnSpc>
                <a:spcPct val="90000"/>
              </a:lnSpc>
              <a:buFont typeface="Arial"/>
              <a:buChar char="•"/>
            </a:pPr>
            <a:r>
              <a:rPr b="1" lang="en-US" sz="2800" strike="noStrike">
                <a:solidFill>
                  <a:srgbClr val="000000"/>
                </a:solidFill>
                <a:latin typeface="Calibri"/>
              </a:rPr>
              <a:t>Participatory – inclusive involving participation of a range of stakeholder interests.</a:t>
            </a:r>
            <a:endParaRPr/>
          </a:p>
          <a:p>
            <a:pPr>
              <a:lnSpc>
                <a:spcPct val="90000"/>
              </a:lnSpc>
            </a:pPr>
            <a:endParaRPr/>
          </a:p>
          <a:p>
            <a:pPr>
              <a:lnSpc>
                <a:spcPct val="90000"/>
              </a:lnSpc>
              <a:buFont typeface="Arial"/>
              <a:buChar char="•"/>
            </a:pPr>
            <a:r>
              <a:rPr b="1" lang="en-US" sz="2800" strike="noStrike">
                <a:solidFill>
                  <a:srgbClr val="000000"/>
                </a:solidFill>
                <a:latin typeface="Calibri"/>
              </a:rPr>
              <a:t>Focuses on birth, growth, development of micro and small businesses.</a:t>
            </a:r>
            <a:endParaRPr/>
          </a:p>
          <a:p>
            <a:pPr>
              <a:lnSpc>
                <a:spcPct val="90000"/>
              </a:lnSpc>
            </a:pPr>
            <a:endParaRPr/>
          </a:p>
          <a:p>
            <a:pPr>
              <a:lnSpc>
                <a:spcPct val="90000"/>
              </a:lnSpc>
            </a:pPr>
            <a:endParaRPr/>
          </a:p>
        </p:txBody>
      </p:sp>
    </p:spTree>
  </p:cSld>
  <p:transition spd="slow">
    <p:fade/>
  </p:transition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en-US" sz="6000" strike="noStrike">
                <a:solidFill>
                  <a:srgbClr val="000000"/>
                </a:solidFill>
                <a:latin typeface="Aharoni"/>
              </a:rPr>
              <a:t>LED: HOW DID WE GET HERE?</a:t>
            </a:r>
            <a:endParaRPr/>
          </a:p>
        </p:txBody>
      </p:sp>
      <p:sp>
        <p:nvSpPr>
          <p:cNvPr id="164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90000"/>
              </a:lnSpc>
              <a:buFont typeface="Arial"/>
              <a:buChar char="•"/>
            </a:pPr>
            <a:r>
              <a:rPr b="1" lang="en-US" sz="2800" strike="noStrike">
                <a:solidFill>
                  <a:srgbClr val="000000"/>
                </a:solidFill>
                <a:latin typeface="Calibri"/>
              </a:rPr>
              <a:t>Local Economic Development has always been happening around us; however, LED activities/practices were not sustainable</a:t>
            </a:r>
            <a:endParaRPr/>
          </a:p>
          <a:p>
            <a:pPr>
              <a:lnSpc>
                <a:spcPct val="90000"/>
              </a:lnSpc>
            </a:pPr>
            <a:endParaRPr/>
          </a:p>
          <a:p>
            <a:pPr>
              <a:lnSpc>
                <a:spcPct val="90000"/>
              </a:lnSpc>
              <a:buFont typeface="Arial"/>
              <a:buChar char="•"/>
            </a:pPr>
            <a:r>
              <a:rPr b="1" lang="en-US" sz="2800" strike="noStrike">
                <a:solidFill>
                  <a:srgbClr val="000000"/>
                </a:solidFill>
                <a:latin typeface="Calibri"/>
              </a:rPr>
              <a:t>Has proven to be beneficial to economies around the world (particularly cases in Canada). So those acted as best practices for the Caribbean.</a:t>
            </a:r>
            <a:endParaRPr/>
          </a:p>
          <a:p>
            <a:pPr>
              <a:lnSpc>
                <a:spcPct val="90000"/>
              </a:lnSpc>
            </a:pPr>
            <a:endParaRPr/>
          </a:p>
          <a:p>
            <a:pPr>
              <a:lnSpc>
                <a:spcPct val="90000"/>
              </a:lnSpc>
              <a:buFont typeface="Arial"/>
              <a:buChar char="•"/>
            </a:pPr>
            <a:r>
              <a:rPr b="1" lang="en-US" sz="2800" strike="noStrike">
                <a:solidFill>
                  <a:srgbClr val="000000"/>
                </a:solidFill>
                <a:latin typeface="Calibri"/>
              </a:rPr>
              <a:t>LED became Structured within the context of the National Development Plan (Vision 2030) and a priority of Ministry of Local Government</a:t>
            </a:r>
            <a:endParaRPr/>
          </a:p>
          <a:p>
            <a:pPr>
              <a:lnSpc>
                <a:spcPct val="90000"/>
              </a:lnSpc>
            </a:pPr>
            <a:endParaRPr/>
          </a:p>
          <a:p>
            <a:pPr>
              <a:lnSpc>
                <a:spcPct val="90000"/>
              </a:lnSpc>
              <a:buFont typeface="Arial"/>
              <a:buChar char="•"/>
            </a:pPr>
            <a:r>
              <a:rPr b="1" lang="en-US" sz="2800" strike="noStrike">
                <a:solidFill>
                  <a:srgbClr val="000000"/>
                </a:solidFill>
                <a:latin typeface="Calibri"/>
              </a:rPr>
              <a:t>Local Authorities have been mandated to facilitate the process</a:t>
            </a:r>
            <a:endParaRPr/>
          </a:p>
        </p:txBody>
      </p:sp>
    </p:spTree>
  </p:cSld>
  <p:transition spd="med">
    <p:fade/>
  </p:transition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endParaRPr/>
          </a:p>
        </p:txBody>
      </p:sp>
      <p:sp>
        <p:nvSpPr>
          <p:cNvPr id="166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blipFill>
            <a:blip r:embed="rId1"/>
            <a:stretch>
              <a:fillRect/>
            </a:stretch>
          </a:blipFill>
          <a:ln>
            <a:noFill/>
          </a:ln>
        </p:spPr>
        <p:txBody>
          <a:bodyPr/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r>
              <a:rPr b="1" lang="en-US" sz="6000" strike="noStrike">
                <a:solidFill>
                  <a:srgbClr val="000000"/>
                </a:solidFill>
                <a:latin typeface="Aharoni"/>
              </a:rPr>
              <a:t>CHARACTERISTICS OF LED AS SEEN IN OUR NATIONAL HEROES (see slides 5-11)</a:t>
            </a:r>
            <a:endParaRPr/>
          </a:p>
        </p:txBody>
      </p:sp>
    </p:spTree>
  </p:cSld>
  <p:transition spd="slow">
    <p:push dir="d"/>
  </p:transition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TextShape 1"/>
          <p:cNvSpPr txBox="1"/>
          <p:nvPr/>
        </p:nvSpPr>
        <p:spPr>
          <a:xfrm>
            <a:off x="839880" y="457200"/>
            <a:ext cx="7488000" cy="159984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en-US" sz="6000" strike="noStrike">
                <a:solidFill>
                  <a:srgbClr val="000000"/>
                </a:solidFill>
                <a:latin typeface="Aharoni"/>
              </a:rPr>
              <a:t>ALEXANDER BUSTAMANTE</a:t>
            </a:r>
            <a:endParaRPr/>
          </a:p>
        </p:txBody>
      </p:sp>
      <p:pic>
        <p:nvPicPr>
          <p:cNvPr id="168" name="Content Placeholder 3" descr=""/>
          <p:cNvPicPr/>
          <p:nvPr/>
        </p:nvPicPr>
        <p:blipFill>
          <a:blip r:embed="rId2"/>
          <a:stretch/>
        </p:blipFill>
        <p:spPr>
          <a:xfrm>
            <a:off x="4772160" y="2057400"/>
            <a:ext cx="3344760" cy="3811320"/>
          </a:xfrm>
          <a:prstGeom prst="rect">
            <a:avLst/>
          </a:prstGeom>
          <a:ln>
            <a:noFill/>
          </a:ln>
        </p:spPr>
      </p:pic>
      <p:sp>
        <p:nvSpPr>
          <p:cNvPr id="169" name="TextShape 2"/>
          <p:cNvSpPr txBox="1"/>
          <p:nvPr/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  <a:buFont typeface="Arial"/>
              <a:buChar char="•"/>
            </a:pPr>
            <a:r>
              <a:rPr b="1" lang="en-US" sz="2800" strike="noStrike">
                <a:solidFill>
                  <a:srgbClr val="000000"/>
                </a:solidFill>
                <a:latin typeface="Calibri"/>
              </a:rPr>
              <a:t>Provided leadership (political; social)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b="1" lang="en-US" sz="2800" strike="noStrike">
                <a:solidFill>
                  <a:srgbClr val="000000"/>
                </a:solidFill>
                <a:latin typeface="Calibri"/>
              </a:rPr>
              <a:t>Mobilised his immediate and surrounding communities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b="1" lang="en-US" sz="2800" strike="noStrike">
                <a:solidFill>
                  <a:srgbClr val="000000"/>
                </a:solidFill>
                <a:latin typeface="Calibri"/>
              </a:rPr>
              <a:t>Worked in partnerships (Trade Unions; other leaders)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transition spd="slow">
    <p:fade/>
  </p:transition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TextShape 1"/>
          <p:cNvSpPr txBox="1"/>
          <p:nvPr/>
        </p:nvSpPr>
        <p:spPr>
          <a:xfrm>
            <a:off x="839880" y="457200"/>
            <a:ext cx="4772880" cy="159984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en-US" sz="6000" strike="noStrike">
                <a:solidFill>
                  <a:srgbClr val="000000"/>
                </a:solidFill>
                <a:latin typeface="Aharoni"/>
              </a:rPr>
              <a:t>PAUL BOGLE</a:t>
            </a:r>
            <a:endParaRPr/>
          </a:p>
        </p:txBody>
      </p:sp>
      <p:pic>
        <p:nvPicPr>
          <p:cNvPr id="171" name="Content Placeholder 4" descr=""/>
          <p:cNvPicPr/>
          <p:nvPr/>
        </p:nvPicPr>
        <p:blipFill>
          <a:blip r:embed="rId2"/>
          <a:stretch/>
        </p:blipFill>
        <p:spPr>
          <a:xfrm>
            <a:off x="4772160" y="2057400"/>
            <a:ext cx="3204000" cy="3811320"/>
          </a:xfrm>
          <a:prstGeom prst="rect">
            <a:avLst/>
          </a:prstGeom>
          <a:ln>
            <a:noFill/>
          </a:ln>
        </p:spPr>
      </p:pic>
      <p:sp>
        <p:nvSpPr>
          <p:cNvPr id="172" name="TextShape 2"/>
          <p:cNvSpPr txBox="1"/>
          <p:nvPr/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  <a:buFont typeface="Arial"/>
              <a:buChar char="•"/>
            </a:pPr>
            <a:r>
              <a:rPr b="1" lang="en-US" sz="2800" strike="noStrike">
                <a:solidFill>
                  <a:srgbClr val="000000"/>
                </a:solidFill>
                <a:latin typeface="Calibri"/>
              </a:rPr>
              <a:t>Mobiliser 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b="1" lang="en-US" sz="2800" strike="noStrike">
                <a:solidFill>
                  <a:srgbClr val="000000"/>
                </a:solidFill>
                <a:latin typeface="Calibri"/>
              </a:rPr>
              <a:t>Entrepreneur (small/medium land owner)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b="1" lang="en-US" sz="2800" strike="noStrike">
                <a:solidFill>
                  <a:srgbClr val="000000"/>
                </a:solidFill>
                <a:latin typeface="Calibri"/>
              </a:rPr>
              <a:t>Formed partnerships (with George William Gordon)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transition spd="slow">
    <p:fade/>
  </p:transition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TextShape 1"/>
          <p:cNvSpPr txBox="1"/>
          <p:nvPr/>
        </p:nvSpPr>
        <p:spPr>
          <a:xfrm>
            <a:off x="839880" y="457200"/>
            <a:ext cx="7122240" cy="159984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en-US" sz="6000" strike="noStrike">
                <a:solidFill>
                  <a:srgbClr val="000000"/>
                </a:solidFill>
                <a:latin typeface="Aharoni"/>
              </a:rPr>
              <a:t>GEORGE WILLIAM GORDON</a:t>
            </a:r>
            <a:endParaRPr/>
          </a:p>
        </p:txBody>
      </p:sp>
      <p:pic>
        <p:nvPicPr>
          <p:cNvPr id="174" name="Content Placeholder 4" descr=""/>
          <p:cNvPicPr/>
          <p:nvPr/>
        </p:nvPicPr>
        <p:blipFill>
          <a:blip r:embed="rId2"/>
          <a:stretch/>
        </p:blipFill>
        <p:spPr>
          <a:xfrm>
            <a:off x="4772160" y="2057400"/>
            <a:ext cx="3611880" cy="3811320"/>
          </a:xfrm>
          <a:prstGeom prst="rect">
            <a:avLst/>
          </a:prstGeom>
          <a:ln>
            <a:noFill/>
          </a:ln>
        </p:spPr>
      </p:pic>
      <p:sp>
        <p:nvSpPr>
          <p:cNvPr id="175" name="TextShape 2"/>
          <p:cNvSpPr txBox="1"/>
          <p:nvPr/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  <a:buFont typeface="Arial"/>
              <a:buChar char="•"/>
            </a:pPr>
            <a:r>
              <a:rPr b="1" lang="en-US" sz="2800" strike="noStrike">
                <a:solidFill>
                  <a:srgbClr val="000000"/>
                </a:solidFill>
                <a:latin typeface="Calibri"/>
              </a:rPr>
              <a:t>Provided political leadership; advocate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b="1" lang="en-US" sz="2800" strike="noStrike">
                <a:solidFill>
                  <a:srgbClr val="000000"/>
                </a:solidFill>
                <a:latin typeface="Calibri"/>
              </a:rPr>
              <a:t>Entrepreneurial spirit (land owner, shop keeper, produce dealer)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transition spd="slow">
    <p:fade/>
  </p:transition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TextShape 1"/>
          <p:cNvSpPr txBox="1"/>
          <p:nvPr/>
        </p:nvSpPr>
        <p:spPr>
          <a:xfrm>
            <a:off x="839880" y="457200"/>
            <a:ext cx="5293440" cy="159984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en-US" sz="6000" strike="noStrike">
                <a:solidFill>
                  <a:srgbClr val="000000"/>
                </a:solidFill>
                <a:latin typeface="Aharoni"/>
              </a:rPr>
              <a:t>SAM SHARPE</a:t>
            </a:r>
            <a:endParaRPr/>
          </a:p>
        </p:txBody>
      </p:sp>
      <p:pic>
        <p:nvPicPr>
          <p:cNvPr id="177" name="Content Placeholder 4" descr=""/>
          <p:cNvPicPr/>
          <p:nvPr/>
        </p:nvPicPr>
        <p:blipFill>
          <a:blip r:embed="rId2"/>
          <a:stretch/>
        </p:blipFill>
        <p:spPr>
          <a:xfrm>
            <a:off x="4912560" y="2057400"/>
            <a:ext cx="2768040" cy="3811320"/>
          </a:xfrm>
          <a:prstGeom prst="rect">
            <a:avLst/>
          </a:prstGeom>
          <a:ln>
            <a:noFill/>
          </a:ln>
        </p:spPr>
      </p:pic>
      <p:sp>
        <p:nvSpPr>
          <p:cNvPr id="178" name="TextShape 2"/>
          <p:cNvSpPr txBox="1"/>
          <p:nvPr/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  <a:buFont typeface="Arial"/>
              <a:buChar char="•"/>
            </a:pPr>
            <a:r>
              <a:rPr b="1" lang="en-US" sz="3200" strike="noStrike">
                <a:solidFill>
                  <a:srgbClr val="000000"/>
                </a:solidFill>
                <a:latin typeface="Calibri"/>
              </a:rPr>
              <a:t>Part of an organisational structure; an organ of a whole system 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b="1" lang="en-US" sz="3200" strike="noStrike">
                <a:solidFill>
                  <a:srgbClr val="000000"/>
                </a:solidFill>
                <a:latin typeface="Calibri"/>
              </a:rPr>
              <a:t>Also a mobiliser (led uprising)</a:t>
            </a:r>
            <a:endParaRPr/>
          </a:p>
        </p:txBody>
      </p:sp>
    </p:spTree>
  </p:cSld>
  <p:transition spd="slow">
    <p:fade/>
  </p:transition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TextShape 1"/>
          <p:cNvSpPr txBox="1"/>
          <p:nvPr/>
        </p:nvSpPr>
        <p:spPr>
          <a:xfrm>
            <a:off x="839880" y="457200"/>
            <a:ext cx="5645160" cy="159984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lang="en-US" sz="6000" strike="noStrike">
                <a:solidFill>
                  <a:srgbClr val="000000"/>
                </a:solidFill>
                <a:latin typeface="Aharoni"/>
              </a:rPr>
              <a:t>Norman Manley</a:t>
            </a:r>
            <a:endParaRPr/>
          </a:p>
        </p:txBody>
      </p:sp>
      <p:pic>
        <p:nvPicPr>
          <p:cNvPr id="180" name="Content Placeholder 4" descr=""/>
          <p:cNvPicPr/>
          <p:nvPr/>
        </p:nvPicPr>
        <p:blipFill>
          <a:blip r:embed="rId2"/>
          <a:stretch/>
        </p:blipFill>
        <p:spPr>
          <a:xfrm>
            <a:off x="4772160" y="2057400"/>
            <a:ext cx="3288240" cy="3811320"/>
          </a:xfrm>
          <a:prstGeom prst="rect">
            <a:avLst/>
          </a:prstGeom>
          <a:ln>
            <a:noFill/>
          </a:ln>
        </p:spPr>
      </p:pic>
      <p:sp>
        <p:nvSpPr>
          <p:cNvPr id="181" name="TextShape 2"/>
          <p:cNvSpPr txBox="1"/>
          <p:nvPr/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  <a:buFont typeface="Arial"/>
              <a:buChar char="•"/>
            </a:pPr>
            <a:r>
              <a:rPr b="1" lang="en-US" sz="2800" strike="noStrike">
                <a:solidFill>
                  <a:srgbClr val="000000"/>
                </a:solidFill>
                <a:latin typeface="Calibri"/>
              </a:rPr>
              <a:t>Mobiliser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b="1" lang="en-US" sz="2800" strike="noStrike">
                <a:solidFill>
                  <a:srgbClr val="000000"/>
                </a:solidFill>
                <a:latin typeface="Calibri"/>
              </a:rPr>
              <a:t>Championed the cause for self-sufficiency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b="1" lang="en-US" sz="2800" strike="noStrike">
                <a:solidFill>
                  <a:srgbClr val="000000"/>
                </a:solidFill>
                <a:latin typeface="Calibri"/>
              </a:rPr>
              <a:t>Entrepreneur </a:t>
            </a:r>
            <a:endParaRPr/>
          </a:p>
        </p:txBody>
      </p:sp>
    </p:spTree>
  </p:cSld>
  <p:transition spd="slow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10545</TotalTime>
  <Application>LibreOffice/4.4.1.2$Windows_x86 LibreOffice_project/45e2de17089c24a1fa810c8f975a7171ba4cd432</Application>
  <Paragraphs>54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2015-10-13T18:45:36Z</dcterms:created>
  <dc:creator>Dominic Cobran</dc:creator>
  <dc:language>en-JM</dc:language>
  <cp:lastModifiedBy>Dominic Cobran</cp:lastModifiedBy>
  <dcterms:modified xsi:type="dcterms:W3CDTF">2015-10-23T14:08:52Z</dcterms:modified>
  <cp:revision>29</cp:revision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Widescreen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13</vt:i4>
  </property>
</Properties>
</file>