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slideUpdateInfo/slideUpdateInfo1.xml" ContentType="application/vnd.openxmlformats-officedocument.presentationml.slideUpdateInfo+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 id="2147483666" r:id="rId6"/>
  </p:sldMasterIdLst>
  <p:notesMasterIdLst>
    <p:notesMasterId r:id="rId11"/>
  </p:notesMasterIdLst>
  <p:sldIdLst>
    <p:sldId id="442" r:id="rId7"/>
    <p:sldId id="461" r:id="rId8"/>
    <p:sldId id="462" r:id="rId9"/>
    <p:sldId id="463"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FFB03019-0D1C-430D-95EA-93AB4D5D19C2}">
          <p14:sldIdLst>
            <p14:sldId id="442"/>
            <p14:sldId id="461"/>
            <p14:sldId id="462"/>
            <p14:sldId id="463"/>
          </p14:sldIdLst>
        </p14:section>
        <p14:section name="Section 2- Background" id="{F13F7007-24D2-4167-B2B3-0362F2641A1D}">
          <p14:sldIdLst/>
        </p14:section>
        <p14:section name="Section 3- Completing Form I-9" id="{2AFD7E72-13D5-410C-A557-7D12CF456C0C}">
          <p14:sldIdLst/>
        </p14:section>
        <p14:section name="Section 4" id="{9442BDF3-64D1-4B8C-A310-AA2B089E8475}">
          <p14:sldIdLst/>
        </p14:section>
        <p14:section name="Section 5" id="{4B86A5A3-2B4A-42F5-A5C8-DAF7CACE7C8E}">
          <p14:sldIdLst/>
        </p14:section>
        <p14:section name="Untitled Section" id="{087A4A03-1C4A-4F18-A509-341CB3FF960C}">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248" autoAdjust="0"/>
    <p:restoredTop sz="84140" autoAdjust="0"/>
  </p:normalViewPr>
  <p:slideViewPr>
    <p:cSldViewPr>
      <p:cViewPr varScale="1">
        <p:scale>
          <a:sx n="56" d="100"/>
          <a:sy n="56" d="100"/>
        </p:scale>
        <p:origin x="1708" y="52"/>
      </p:cViewPr>
      <p:guideLst>
        <p:guide orient="horz" pos="2160"/>
        <p:guide pos="2880"/>
      </p:guideLst>
    </p:cSldViewPr>
  </p:slideViewPr>
  <p:outlineViewPr>
    <p:cViewPr>
      <p:scale>
        <a:sx n="33" d="100"/>
        <a:sy n="33" d="100"/>
      </p:scale>
      <p:origin x="0" y="-25332"/>
    </p:cViewPr>
  </p:outlineViewPr>
  <p:notesTextViewPr>
    <p:cViewPr>
      <p:scale>
        <a:sx n="1" d="1"/>
        <a:sy n="1" d="1"/>
      </p:scale>
      <p:origin x="0" y="0"/>
    </p:cViewPr>
  </p:notesTextViewPr>
  <p:sorterViewPr>
    <p:cViewPr>
      <p:scale>
        <a:sx n="50" d="100"/>
        <a:sy n="5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notesMaster" Target="notesMasters/notesMaster1.xml"/><Relationship Id="rId5" Type="http://schemas.openxmlformats.org/officeDocument/2006/relationships/slideMaster" Target="slideMasters/slideMaster1.xml"/><Relationship Id="rId15" Type="http://schemas.openxmlformats.org/officeDocument/2006/relationships/tableStyles" Target="tableStyles.xml"/><Relationship Id="rId10" Type="http://schemas.openxmlformats.org/officeDocument/2006/relationships/slide" Target="slides/slide4.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6D4E10A-921C-4C6B-87B8-34D312BBC281}" type="datetimeFigureOut">
              <a:rPr lang="en-US" smtClean="0"/>
              <a:t>5/13/2020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0B6AA3C-BD8F-478C-84E3-3BD00E2DD4B9}" type="slidenum">
              <a:rPr lang="en-US" smtClean="0"/>
              <a:t>‹#›</a:t>
            </a:fld>
            <a:endParaRPr lang="en-US" dirty="0"/>
          </a:p>
        </p:txBody>
      </p:sp>
    </p:spTree>
    <p:extLst>
      <p:ext uri="{BB962C8B-B14F-4D97-AF65-F5344CB8AC3E}">
        <p14:creationId xmlns:p14="http://schemas.microsoft.com/office/powerpoint/2010/main" val="27592660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pPr>
              <a:defRPr/>
            </a:pPr>
            <a:r>
              <a:rPr lang="en-US" dirty="0">
                <a:solidFill>
                  <a:prstClr val="black"/>
                </a:solidFill>
              </a:rPr>
              <a:t>March 2014</a:t>
            </a:r>
          </a:p>
        </p:txBody>
      </p:sp>
      <p:sp>
        <p:nvSpPr>
          <p:cNvPr id="5" name="Footer Placeholder 4"/>
          <p:cNvSpPr>
            <a:spLocks noGrp="1"/>
          </p:cNvSpPr>
          <p:nvPr>
            <p:ph type="ftr" sz="quarter" idx="11"/>
          </p:nvPr>
        </p:nvSpPr>
        <p:spPr/>
        <p:txBody>
          <a:bodyPr/>
          <a:lstStyle/>
          <a:p>
            <a:pPr>
              <a:defRPr/>
            </a:pPr>
            <a:r>
              <a:rPr lang="en-US" dirty="0">
                <a:solidFill>
                  <a:prstClr val="black"/>
                </a:solidFill>
              </a:rPr>
              <a:t>The Employment Eligibility Verification (EEV) Program</a:t>
            </a:r>
          </a:p>
        </p:txBody>
      </p:sp>
      <p:sp>
        <p:nvSpPr>
          <p:cNvPr id="6" name="Slide Number Placeholder 5"/>
          <p:cNvSpPr>
            <a:spLocks noGrp="1"/>
          </p:cNvSpPr>
          <p:nvPr>
            <p:ph type="sldNum" sz="quarter" idx="12"/>
          </p:nvPr>
        </p:nvSpPr>
        <p:spPr/>
        <p:txBody>
          <a:bodyPr/>
          <a:lstStyle/>
          <a:p>
            <a:pPr>
              <a:defRPr/>
            </a:pPr>
            <a:fld id="{73A0098D-644D-44FA-96B2-7747BBEA4508}" type="slidenum">
              <a:rPr lang="en-US" smtClean="0">
                <a:solidFill>
                  <a:prstClr val="black"/>
                </a:solidFill>
              </a:rPr>
              <a:pPr>
                <a:defRPr/>
              </a:pPr>
              <a:t>1</a:t>
            </a:fld>
            <a:endParaRPr lang="en-US" dirty="0">
              <a:solidFill>
                <a:prstClr val="black"/>
              </a:solidFill>
            </a:endParaRPr>
          </a:p>
        </p:txBody>
      </p:sp>
    </p:spTree>
    <p:extLst>
      <p:ext uri="{BB962C8B-B14F-4D97-AF65-F5344CB8AC3E}">
        <p14:creationId xmlns:p14="http://schemas.microsoft.com/office/powerpoint/2010/main" val="11847649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B6AA3C-BD8F-478C-84E3-3BD00E2DD4B9}" type="slidenum">
              <a:rPr lang="en-US" smtClean="0"/>
              <a:t>2</a:t>
            </a:fld>
            <a:endParaRPr lang="en-US" dirty="0"/>
          </a:p>
        </p:txBody>
      </p:sp>
    </p:spTree>
    <p:extLst>
      <p:ext uri="{BB962C8B-B14F-4D97-AF65-F5344CB8AC3E}">
        <p14:creationId xmlns:p14="http://schemas.microsoft.com/office/powerpoint/2010/main" val="2376600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0B6AA3C-BD8F-478C-84E3-3BD00E2DD4B9}"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9482253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B6AA3C-BD8F-478C-84E3-3BD00E2DD4B9}" type="slidenum">
              <a:rPr lang="en-US" smtClean="0"/>
              <a:t>4</a:t>
            </a:fld>
            <a:endParaRPr lang="en-US" dirty="0"/>
          </a:p>
        </p:txBody>
      </p:sp>
    </p:spTree>
    <p:extLst>
      <p:ext uri="{BB962C8B-B14F-4D97-AF65-F5344CB8AC3E}">
        <p14:creationId xmlns:p14="http://schemas.microsoft.com/office/powerpoint/2010/main" val="41264788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74510" y="1532492"/>
            <a:ext cx="7542213" cy="713751"/>
          </a:xfrm>
        </p:spPr>
        <p:txBody>
          <a:bodyPr/>
          <a:lstStyle/>
          <a:p>
            <a:r>
              <a:rPr lang="en-US"/>
              <a:t>Click to edit Master title style</a:t>
            </a:r>
            <a:endParaRPr lang="en-US" dirty="0"/>
          </a:p>
        </p:txBody>
      </p:sp>
      <p:sp>
        <p:nvSpPr>
          <p:cNvPr id="3" name="Content Placeholder 2"/>
          <p:cNvSpPr>
            <a:spLocks noGrp="1"/>
          </p:cNvSpPr>
          <p:nvPr>
            <p:ph idx="1"/>
          </p:nvPr>
        </p:nvSpPr>
        <p:spPr>
          <a:xfrm>
            <a:off x="874510" y="2355574"/>
            <a:ext cx="7542213" cy="379674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Rectangle 4"/>
          <p:cNvSpPr>
            <a:spLocks noGrp="1" noChangeArrowheads="1"/>
          </p:cNvSpPr>
          <p:nvPr>
            <p:ph type="sldNum" sz="quarter" idx="11"/>
          </p:nvPr>
        </p:nvSpPr>
        <p:spPr>
          <a:ln/>
        </p:spPr>
        <p:txBody>
          <a:bodyPr/>
          <a:lstStyle>
            <a:lvl1pPr>
              <a:defRPr/>
            </a:lvl1pPr>
          </a:lstStyle>
          <a:p>
            <a:fld id="{B70676E6-4307-432F-A6FF-18D85D81BA0C}" type="slidenum">
              <a:rPr lang="en-US" smtClean="0"/>
              <a:pPr/>
              <a:t>‹#›</a:t>
            </a:fld>
            <a:endParaRPr lang="en-US" dirty="0"/>
          </a:p>
        </p:txBody>
      </p:sp>
      <p:sp>
        <p:nvSpPr>
          <p:cNvPr id="6" name="Rectangle 6"/>
          <p:cNvSpPr>
            <a:spLocks noGrp="1" noChangeArrowheads="1"/>
          </p:cNvSpPr>
          <p:nvPr>
            <p:ph type="dt" sz="half" idx="12"/>
          </p:nvPr>
        </p:nvSpPr>
        <p:spPr>
          <a:ln/>
        </p:spPr>
        <p:txBody>
          <a:bodyPr/>
          <a:lstStyle>
            <a:lvl1pPr>
              <a:defRPr/>
            </a:lvl1pPr>
          </a:lstStyle>
          <a:p>
            <a:fld id="{0F48450F-F934-4C8F-B324-16C85ED3C2DB}" type="datetime1">
              <a:rPr lang="en-US" smtClean="0"/>
              <a:t>5/13/2020</a:t>
            </a:fld>
            <a:endParaRPr lang="en-US" dirty="0"/>
          </a:p>
        </p:txBody>
      </p:sp>
      <p:sp>
        <p:nvSpPr>
          <p:cNvPr id="8" name="Rectangle 2"/>
          <p:cNvSpPr>
            <a:spLocks noGrp="1" noChangeArrowheads="1"/>
          </p:cNvSpPr>
          <p:nvPr>
            <p:ph type="ftr" sz="quarter" idx="3"/>
          </p:nvPr>
        </p:nvSpPr>
        <p:spPr bwMode="auto">
          <a:xfrm>
            <a:off x="1279525" y="6411913"/>
            <a:ext cx="4570413" cy="152400"/>
          </a:xfrm>
          <a:prstGeom prst="rect">
            <a:avLst/>
          </a:prstGeom>
          <a:noFill/>
          <a:ln w="9525">
            <a:noFill/>
            <a:miter lim="800000"/>
            <a:headEnd/>
            <a:tailEnd/>
          </a:ln>
          <a:effectLst/>
        </p:spPr>
        <p:txBody>
          <a:bodyPr vert="horz" wrap="none" lIns="0" tIns="0" rIns="0" bIns="0" numCol="1" anchor="ctr" anchorCtr="0" compatLnSpc="1">
            <a:prstTxWarp prst="textNoShape">
              <a:avLst/>
            </a:prstTxWarp>
          </a:bodyPr>
          <a:lstStyle>
            <a:lvl1pPr>
              <a:defRPr lang="en-US" dirty="0" smtClean="0"/>
            </a:lvl1pPr>
          </a:lstStyle>
          <a:p>
            <a:r>
              <a:rPr lang="en-US" dirty="0"/>
              <a:t>Q&amp;A session</a:t>
            </a:r>
            <a:endParaRPr dirty="0"/>
          </a:p>
        </p:txBody>
      </p:sp>
    </p:spTree>
    <p:extLst>
      <p:ext uri="{BB962C8B-B14F-4D97-AF65-F5344CB8AC3E}">
        <p14:creationId xmlns:p14="http://schemas.microsoft.com/office/powerpoint/2010/main" val="4172719781"/>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pic>
        <p:nvPicPr>
          <p:cNvPr id="4" name="Picture 9" descr="U.S. Department of Homeland Security; U.S. Citizenship and Immigration Services 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 descr="E-Verify ®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2800" y="871538"/>
            <a:ext cx="2767013" cy="661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2438534"/>
            <a:ext cx="7772400" cy="1470025"/>
          </a:xfrm>
        </p:spPr>
        <p:txBody>
          <a:bodyPr/>
          <a:lstStyle>
            <a:lvl1pPr algn="ctr">
              <a:defRPr sz="4800">
                <a:solidFill>
                  <a:srgbClr val="F3AB27"/>
                </a:solidFill>
              </a:defRPr>
            </a:lvl1pPr>
          </a:lstStyle>
          <a:p>
            <a:r>
              <a:rPr lang="en-US"/>
              <a:t>Click to edit Master title style</a:t>
            </a:r>
            <a:endParaRPr lang="en-US" dirty="0"/>
          </a:p>
        </p:txBody>
      </p:sp>
      <p:sp>
        <p:nvSpPr>
          <p:cNvPr id="3" name="Subtitle 2"/>
          <p:cNvSpPr>
            <a:spLocks noGrp="1"/>
          </p:cNvSpPr>
          <p:nvPr>
            <p:ph type="subTitle" idx="1"/>
          </p:nvPr>
        </p:nvSpPr>
        <p:spPr>
          <a:xfrm>
            <a:off x="1371600" y="4194309"/>
            <a:ext cx="6400800" cy="1752600"/>
          </a:xfrm>
        </p:spPr>
        <p:txBody>
          <a:bodyPr/>
          <a:lstStyle>
            <a:lvl1pPr marL="0" indent="0" algn="ctr">
              <a:buNone/>
              <a:defRPr>
                <a:solidFill>
                  <a:srgbClr val="F3AB27"/>
                </a:solidFil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991744348"/>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3" name="Rectangle 4"/>
          <p:cNvSpPr>
            <a:spLocks noGrp="1" noChangeArrowheads="1"/>
          </p:cNvSpPr>
          <p:nvPr>
            <p:ph type="sldNum" sz="quarter" idx="11"/>
          </p:nvPr>
        </p:nvSpPr>
        <p:spPr/>
        <p:txBody>
          <a:bodyPr/>
          <a:lstStyle>
            <a:lvl1pPr>
              <a:defRPr/>
            </a:lvl1pPr>
          </a:lstStyle>
          <a:p>
            <a:fld id="{B70676E6-4307-432F-A6FF-18D85D81BA0C}" type="slidenum">
              <a:rPr lang="en-US" smtClean="0"/>
              <a:pPr/>
              <a:t>‹#›</a:t>
            </a:fld>
            <a:endParaRPr lang="en-US" dirty="0"/>
          </a:p>
        </p:txBody>
      </p:sp>
      <p:sp>
        <p:nvSpPr>
          <p:cNvPr id="4" name="Rectangle 6"/>
          <p:cNvSpPr>
            <a:spLocks noGrp="1" noChangeArrowheads="1"/>
          </p:cNvSpPr>
          <p:nvPr>
            <p:ph type="dt" sz="half" idx="12"/>
          </p:nvPr>
        </p:nvSpPr>
        <p:spPr/>
        <p:txBody>
          <a:bodyPr/>
          <a:lstStyle>
            <a:lvl1pPr>
              <a:defRPr/>
            </a:lvl1pPr>
          </a:lstStyle>
          <a:p>
            <a:fld id="{567FF6D0-99F0-49A2-9D47-AE33753AB4EC}" type="datetime1">
              <a:rPr lang="en-US" smtClean="0"/>
              <a:t>5/13/2020</a:t>
            </a:fld>
            <a:endParaRPr lang="en-US" dirty="0"/>
          </a:p>
        </p:txBody>
      </p:sp>
      <p:sp>
        <p:nvSpPr>
          <p:cNvPr id="5" name="Rectangle 2"/>
          <p:cNvSpPr>
            <a:spLocks noGrp="1" noChangeArrowheads="1"/>
          </p:cNvSpPr>
          <p:nvPr>
            <p:ph type="ftr" sz="quarter" idx="3"/>
          </p:nvPr>
        </p:nvSpPr>
        <p:spPr bwMode="auto">
          <a:xfrm>
            <a:off x="1279525" y="6411913"/>
            <a:ext cx="4570413" cy="152400"/>
          </a:xfrm>
          <a:prstGeom prst="rect">
            <a:avLst/>
          </a:prstGeom>
          <a:noFill/>
          <a:ln w="9525">
            <a:noFill/>
            <a:miter lim="800000"/>
            <a:headEnd/>
            <a:tailEnd/>
          </a:ln>
          <a:effectLst/>
        </p:spPr>
        <p:txBody>
          <a:bodyPr vert="horz" wrap="none" lIns="0" tIns="0" rIns="0" bIns="0" numCol="1" anchor="ctr" anchorCtr="0" compatLnSpc="1">
            <a:prstTxWarp prst="textNoShape">
              <a:avLst/>
            </a:prstTxWarp>
          </a:bodyPr>
          <a:lstStyle>
            <a:lvl1pPr>
              <a:defRPr sz="1000" b="0" smtClean="0">
                <a:solidFill>
                  <a:srgbClr val="060000"/>
                </a:solidFill>
              </a:defRPr>
            </a:lvl1pPr>
          </a:lstStyle>
          <a:p>
            <a:r>
              <a:rPr lang="en-US" dirty="0"/>
              <a:t>Q&amp;A session</a:t>
            </a:r>
          </a:p>
        </p:txBody>
      </p:sp>
    </p:spTree>
    <p:extLst>
      <p:ext uri="{BB962C8B-B14F-4D97-AF65-F5344CB8AC3E}">
        <p14:creationId xmlns:p14="http://schemas.microsoft.com/office/powerpoint/2010/main" val="749072272"/>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7" name="Text Placeholder 6"/>
          <p:cNvSpPr>
            <a:spLocks noGrp="1"/>
          </p:cNvSpPr>
          <p:nvPr>
            <p:ph type="body" sz="quarter" idx="13"/>
          </p:nvPr>
        </p:nvSpPr>
        <p:spPr>
          <a:xfrm>
            <a:off x="990600" y="2743200"/>
            <a:ext cx="7602538" cy="1828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Picture Placeholder 8"/>
          <p:cNvSpPr>
            <a:spLocks noGrp="1"/>
          </p:cNvSpPr>
          <p:nvPr>
            <p:ph type="pic" sz="quarter" idx="14"/>
          </p:nvPr>
        </p:nvSpPr>
        <p:spPr>
          <a:xfrm>
            <a:off x="1279525" y="3962401"/>
            <a:ext cx="4816475" cy="2286000"/>
          </a:xfrm>
        </p:spPr>
        <p:txBody>
          <a:bodyPr/>
          <a:lstStyle/>
          <a:p>
            <a:endParaRPr lang="en-US" dirty="0"/>
          </a:p>
        </p:txBody>
      </p:sp>
      <p:sp>
        <p:nvSpPr>
          <p:cNvPr id="3" name="Footer Placeholder 2"/>
          <p:cNvSpPr>
            <a:spLocks noGrp="1"/>
          </p:cNvSpPr>
          <p:nvPr>
            <p:ph type="ftr" sz="quarter" idx="10"/>
          </p:nvPr>
        </p:nvSpPr>
        <p:spPr/>
        <p:txBody>
          <a:bodyPr/>
          <a:lstStyle/>
          <a:p>
            <a:pPr>
              <a:defRPr/>
            </a:pPr>
            <a:r>
              <a:rPr lang="en-US" dirty="0"/>
              <a:t>Q&amp;A session</a:t>
            </a:r>
          </a:p>
        </p:txBody>
      </p:sp>
      <p:sp>
        <p:nvSpPr>
          <p:cNvPr id="5" name="Date Placeholder 4"/>
          <p:cNvSpPr>
            <a:spLocks noGrp="1"/>
          </p:cNvSpPr>
          <p:nvPr>
            <p:ph type="dt" sz="half" idx="12"/>
          </p:nvPr>
        </p:nvSpPr>
        <p:spPr/>
        <p:txBody>
          <a:bodyPr/>
          <a:lstStyle/>
          <a:p>
            <a:pPr>
              <a:defRPr/>
            </a:pPr>
            <a:fld id="{8B694377-D2B2-48E3-B95A-027B6B41CBD7}" type="datetime1">
              <a:rPr lang="en-US" smtClean="0"/>
              <a:t>5/13/2020</a:t>
            </a:fld>
            <a:endParaRPr lang="en-US" dirty="0"/>
          </a:p>
        </p:txBody>
      </p:sp>
      <p:sp>
        <p:nvSpPr>
          <p:cNvPr id="4" name="Slide Number Placeholder 3"/>
          <p:cNvSpPr>
            <a:spLocks noGrp="1"/>
          </p:cNvSpPr>
          <p:nvPr>
            <p:ph type="sldNum" sz="quarter" idx="11"/>
          </p:nvPr>
        </p:nvSpPr>
        <p:spPr/>
        <p:txBody>
          <a:bodyPr/>
          <a:lstStyle/>
          <a:p>
            <a:pPr>
              <a:defRPr/>
            </a:pPr>
            <a:fld id="{B8BFEBDD-A358-4533-BD45-7F48A9DD9009}" type="slidenum">
              <a:rPr lang="en-US" smtClean="0"/>
              <a:pPr>
                <a:defRPr/>
              </a:pPr>
              <a:t>‹#›</a:t>
            </a:fld>
            <a:endParaRPr lang="en-US" dirty="0"/>
          </a:p>
        </p:txBody>
      </p:sp>
    </p:spTree>
    <p:extLst>
      <p:ext uri="{BB962C8B-B14F-4D97-AF65-F5344CB8AC3E}">
        <p14:creationId xmlns:p14="http://schemas.microsoft.com/office/powerpoint/2010/main" val="3180343982"/>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14236" y="1562100"/>
            <a:ext cx="7542212" cy="914400"/>
          </a:xfrm>
        </p:spPr>
        <p:txBody>
          <a:bodyPr/>
          <a:lstStyle/>
          <a:p>
            <a:r>
              <a:rPr lang="en-US" dirty="0"/>
              <a:t>Click to edit Master title style</a:t>
            </a:r>
          </a:p>
        </p:txBody>
      </p:sp>
      <p:sp>
        <p:nvSpPr>
          <p:cNvPr id="3" name="Footer Placeholder 2"/>
          <p:cNvSpPr>
            <a:spLocks noGrp="1"/>
          </p:cNvSpPr>
          <p:nvPr>
            <p:ph type="ftr" sz="quarter" idx="10"/>
          </p:nvPr>
        </p:nvSpPr>
        <p:spPr/>
        <p:txBody>
          <a:bodyPr/>
          <a:lstStyle/>
          <a:p>
            <a:pPr>
              <a:defRPr/>
            </a:pPr>
            <a:r>
              <a:rPr lang="en-US" dirty="0"/>
              <a:t>Q&amp;A session</a:t>
            </a:r>
          </a:p>
        </p:txBody>
      </p:sp>
      <p:sp>
        <p:nvSpPr>
          <p:cNvPr id="4" name="Slide Number Placeholder 3"/>
          <p:cNvSpPr>
            <a:spLocks noGrp="1"/>
          </p:cNvSpPr>
          <p:nvPr>
            <p:ph type="sldNum" sz="quarter" idx="11"/>
          </p:nvPr>
        </p:nvSpPr>
        <p:spPr/>
        <p:txBody>
          <a:bodyPr/>
          <a:lstStyle/>
          <a:p>
            <a:pPr>
              <a:defRPr/>
            </a:pPr>
            <a:fld id="{B8BFEBDD-A358-4533-BD45-7F48A9DD9009}" type="slidenum">
              <a:rPr lang="en-US" smtClean="0"/>
              <a:pPr>
                <a:defRPr/>
              </a:pPr>
              <a:t>‹#›</a:t>
            </a:fld>
            <a:endParaRPr lang="en-US" dirty="0"/>
          </a:p>
        </p:txBody>
      </p:sp>
      <p:sp>
        <p:nvSpPr>
          <p:cNvPr id="5" name="Date Placeholder 4"/>
          <p:cNvSpPr>
            <a:spLocks noGrp="1"/>
          </p:cNvSpPr>
          <p:nvPr>
            <p:ph type="dt" sz="half" idx="12"/>
          </p:nvPr>
        </p:nvSpPr>
        <p:spPr/>
        <p:txBody>
          <a:bodyPr/>
          <a:lstStyle/>
          <a:p>
            <a:pPr>
              <a:defRPr/>
            </a:pPr>
            <a:fld id="{A6CE81B2-583A-41D2-817E-6C92ABA4DEC9}" type="datetime1">
              <a:rPr lang="en-US" smtClean="0"/>
              <a:t>5/13/2020</a:t>
            </a:fld>
            <a:endParaRPr lang="en-US" dirty="0"/>
          </a:p>
        </p:txBody>
      </p:sp>
      <p:sp>
        <p:nvSpPr>
          <p:cNvPr id="7" name="Text Placeholder 6"/>
          <p:cNvSpPr>
            <a:spLocks noGrp="1"/>
          </p:cNvSpPr>
          <p:nvPr>
            <p:ph type="body" sz="quarter" idx="13"/>
          </p:nvPr>
        </p:nvSpPr>
        <p:spPr>
          <a:xfrm>
            <a:off x="457200" y="2590800"/>
            <a:ext cx="3276600" cy="335280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8"/>
          <p:cNvSpPr>
            <a:spLocks noGrp="1"/>
          </p:cNvSpPr>
          <p:nvPr>
            <p:ph sz="quarter" idx="14"/>
          </p:nvPr>
        </p:nvSpPr>
        <p:spPr>
          <a:xfrm>
            <a:off x="4812792" y="2593848"/>
            <a:ext cx="3200400" cy="129540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10"/>
          <p:cNvSpPr>
            <a:spLocks noGrp="1"/>
          </p:cNvSpPr>
          <p:nvPr>
            <p:ph sz="quarter" idx="15"/>
          </p:nvPr>
        </p:nvSpPr>
        <p:spPr>
          <a:xfrm>
            <a:off x="4803648" y="4357561"/>
            <a:ext cx="3352800" cy="137160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Text Placeholder 12"/>
          <p:cNvSpPr>
            <a:spLocks noGrp="1"/>
          </p:cNvSpPr>
          <p:nvPr>
            <p:ph type="body" sz="quarter" idx="16"/>
          </p:nvPr>
        </p:nvSpPr>
        <p:spPr>
          <a:xfrm>
            <a:off x="4873625" y="3889248"/>
            <a:ext cx="2667000" cy="38100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Text Placeholder 14"/>
          <p:cNvSpPr>
            <a:spLocks noGrp="1"/>
          </p:cNvSpPr>
          <p:nvPr>
            <p:ph type="body" sz="quarter" idx="17"/>
          </p:nvPr>
        </p:nvSpPr>
        <p:spPr>
          <a:xfrm>
            <a:off x="4873625" y="5867400"/>
            <a:ext cx="2974975" cy="381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28032155"/>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7" name="Text Placeholder 6"/>
          <p:cNvSpPr>
            <a:spLocks noGrp="1"/>
          </p:cNvSpPr>
          <p:nvPr>
            <p:ph type="body" sz="quarter" idx="13"/>
          </p:nvPr>
        </p:nvSpPr>
        <p:spPr>
          <a:xfrm>
            <a:off x="990600" y="2743200"/>
            <a:ext cx="6858000" cy="152876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8"/>
          <p:cNvSpPr>
            <a:spLocks noGrp="1"/>
          </p:cNvSpPr>
          <p:nvPr>
            <p:ph sz="quarter" idx="14"/>
          </p:nvPr>
        </p:nvSpPr>
        <p:spPr>
          <a:xfrm>
            <a:off x="1524000" y="4271962"/>
            <a:ext cx="4402138" cy="167640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Footer Placeholder 2"/>
          <p:cNvSpPr>
            <a:spLocks noGrp="1"/>
          </p:cNvSpPr>
          <p:nvPr>
            <p:ph type="ftr" sz="quarter" idx="10"/>
          </p:nvPr>
        </p:nvSpPr>
        <p:spPr/>
        <p:txBody>
          <a:bodyPr/>
          <a:lstStyle/>
          <a:p>
            <a:pPr>
              <a:defRPr/>
            </a:pPr>
            <a:r>
              <a:rPr lang="en-US" dirty="0"/>
              <a:t>Q&amp;A session</a:t>
            </a:r>
          </a:p>
        </p:txBody>
      </p:sp>
      <p:sp>
        <p:nvSpPr>
          <p:cNvPr id="5" name="Date Placeholder 4"/>
          <p:cNvSpPr>
            <a:spLocks noGrp="1"/>
          </p:cNvSpPr>
          <p:nvPr>
            <p:ph type="dt" sz="half" idx="12"/>
          </p:nvPr>
        </p:nvSpPr>
        <p:spPr/>
        <p:txBody>
          <a:bodyPr/>
          <a:lstStyle/>
          <a:p>
            <a:pPr>
              <a:defRPr/>
            </a:pPr>
            <a:fld id="{34ACA68E-C946-4328-8C0A-44E11081399B}" type="datetime1">
              <a:rPr lang="en-US" smtClean="0"/>
              <a:t>5/13/2020</a:t>
            </a:fld>
            <a:endParaRPr lang="en-US" dirty="0"/>
          </a:p>
        </p:txBody>
      </p:sp>
      <p:sp>
        <p:nvSpPr>
          <p:cNvPr id="4" name="Slide Number Placeholder 3"/>
          <p:cNvSpPr>
            <a:spLocks noGrp="1"/>
          </p:cNvSpPr>
          <p:nvPr>
            <p:ph type="sldNum" sz="quarter" idx="11"/>
          </p:nvPr>
        </p:nvSpPr>
        <p:spPr/>
        <p:txBody>
          <a:bodyPr/>
          <a:lstStyle/>
          <a:p>
            <a:pPr>
              <a:defRPr/>
            </a:pPr>
            <a:fld id="{B8BFEBDD-A358-4533-BD45-7F48A9DD9009}" type="slidenum">
              <a:rPr lang="en-US" smtClean="0"/>
              <a:pPr>
                <a:defRPr/>
              </a:pPr>
              <a:t>‹#›</a:t>
            </a:fld>
            <a:endParaRPr lang="en-US" dirty="0"/>
          </a:p>
        </p:txBody>
      </p:sp>
    </p:spTree>
    <p:extLst>
      <p:ext uri="{BB962C8B-B14F-4D97-AF65-F5344CB8AC3E}">
        <p14:creationId xmlns:p14="http://schemas.microsoft.com/office/powerpoint/2010/main" val="3160936140"/>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8"/>
          <a:srcRect/>
          <a:stretch>
            <a:fillRect/>
          </a:stretch>
        </a:blipFill>
        <a:effectLst/>
      </p:bgPr>
    </p:bg>
    <p:spTree>
      <p:nvGrpSpPr>
        <p:cNvPr id="1" name=""/>
        <p:cNvGrpSpPr/>
        <p:nvPr/>
      </p:nvGrpSpPr>
      <p:grpSpPr>
        <a:xfrm>
          <a:off x="0" y="0"/>
          <a:ext cx="0" cy="0"/>
          <a:chOff x="0" y="0"/>
          <a:chExt cx="0" cy="0"/>
        </a:xfrm>
      </p:grpSpPr>
      <p:sp>
        <p:nvSpPr>
          <p:cNvPr id="228354" name="Rectangle 2"/>
          <p:cNvSpPr>
            <a:spLocks noGrp="1" noChangeArrowheads="1"/>
          </p:cNvSpPr>
          <p:nvPr>
            <p:ph type="ftr" sz="quarter" idx="3"/>
          </p:nvPr>
        </p:nvSpPr>
        <p:spPr bwMode="auto">
          <a:xfrm>
            <a:off x="1279525" y="6411913"/>
            <a:ext cx="4570413" cy="152400"/>
          </a:xfrm>
          <a:prstGeom prst="rect">
            <a:avLst/>
          </a:prstGeom>
          <a:noFill/>
          <a:ln w="9525">
            <a:noFill/>
            <a:miter lim="800000"/>
            <a:headEnd/>
            <a:tailEnd/>
          </a:ln>
          <a:effectLst/>
        </p:spPr>
        <p:txBody>
          <a:bodyPr vert="horz" wrap="none" lIns="0" tIns="0" rIns="0" bIns="0" numCol="1" anchor="ctr" anchorCtr="0" compatLnSpc="1">
            <a:prstTxWarp prst="textNoShape">
              <a:avLst/>
            </a:prstTxWarp>
          </a:bodyPr>
          <a:lstStyle>
            <a:lvl1pPr>
              <a:defRPr sz="1000" b="0" smtClean="0">
                <a:solidFill>
                  <a:srgbClr val="060000"/>
                </a:solidFill>
              </a:defRPr>
            </a:lvl1pPr>
          </a:lstStyle>
          <a:p>
            <a:pPr>
              <a:defRPr/>
            </a:pPr>
            <a:r>
              <a:rPr lang="en-US" dirty="0"/>
              <a:t>Q&amp;A session</a:t>
            </a:r>
          </a:p>
        </p:txBody>
      </p:sp>
      <p:sp>
        <p:nvSpPr>
          <p:cNvPr id="1027" name="Rectangle 3"/>
          <p:cNvSpPr>
            <a:spLocks noGrp="1" noChangeArrowheads="1"/>
          </p:cNvSpPr>
          <p:nvPr>
            <p:ph type="title"/>
          </p:nvPr>
        </p:nvSpPr>
        <p:spPr bwMode="auto">
          <a:xfrm>
            <a:off x="893763" y="1671638"/>
            <a:ext cx="7542212"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bodyPr>
          <a:lstStyle/>
          <a:p>
            <a:pPr lvl="0"/>
            <a:r>
              <a:rPr lang="en-US" altLang="en-US"/>
              <a:t>Click to edit Master title style</a:t>
            </a:r>
          </a:p>
        </p:txBody>
      </p:sp>
      <p:sp>
        <p:nvSpPr>
          <p:cNvPr id="228356" name="Rectangle 4"/>
          <p:cNvSpPr>
            <a:spLocks noGrp="1" noChangeArrowheads="1"/>
          </p:cNvSpPr>
          <p:nvPr>
            <p:ph type="sldNum" sz="quarter" idx="4"/>
          </p:nvPr>
        </p:nvSpPr>
        <p:spPr bwMode="black">
          <a:xfrm>
            <a:off x="8593138" y="6411913"/>
            <a:ext cx="155575" cy="152400"/>
          </a:xfrm>
          <a:prstGeom prst="rect">
            <a:avLst/>
          </a:prstGeom>
          <a:noFill/>
          <a:ln w="9525">
            <a:noFill/>
            <a:miter lim="800000"/>
            <a:headEnd/>
            <a:tailEnd/>
          </a:ln>
          <a:effectLst/>
        </p:spPr>
        <p:txBody>
          <a:bodyPr vert="horz" wrap="none" lIns="0" tIns="0" rIns="0" bIns="0" numCol="1" anchor="ctr" anchorCtr="0" compatLnSpc="1">
            <a:prstTxWarp prst="textNoShape">
              <a:avLst/>
            </a:prstTxWarp>
            <a:spAutoFit/>
          </a:bodyPr>
          <a:lstStyle>
            <a:lvl1pPr algn="ctr">
              <a:defRPr sz="1000" b="0" smtClean="0">
                <a:solidFill>
                  <a:srgbClr val="060000"/>
                </a:solidFill>
              </a:defRPr>
            </a:lvl1pPr>
          </a:lstStyle>
          <a:p>
            <a:pPr>
              <a:defRPr/>
            </a:pPr>
            <a:fld id="{B8BFEBDD-A358-4533-BD45-7F48A9DD9009}" type="slidenum">
              <a:rPr lang="en-US"/>
              <a:pPr>
                <a:defRPr/>
              </a:pPr>
              <a:t>‹#›</a:t>
            </a:fld>
            <a:endParaRPr lang="en-US" dirty="0"/>
          </a:p>
        </p:txBody>
      </p:sp>
      <p:sp>
        <p:nvSpPr>
          <p:cNvPr id="1029" name="Rectangle 5"/>
          <p:cNvSpPr>
            <a:spLocks noGrp="1" noChangeArrowheads="1"/>
          </p:cNvSpPr>
          <p:nvPr>
            <p:ph type="body" idx="1"/>
          </p:nvPr>
        </p:nvSpPr>
        <p:spPr bwMode="auto">
          <a:xfrm>
            <a:off x="893763" y="2700338"/>
            <a:ext cx="7542212" cy="3427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US" altLang="en-US" dirty="0"/>
          </a:p>
        </p:txBody>
      </p:sp>
      <p:sp>
        <p:nvSpPr>
          <p:cNvPr id="228358" name="Rectangle 6"/>
          <p:cNvSpPr>
            <a:spLocks noGrp="1" noChangeArrowheads="1"/>
          </p:cNvSpPr>
          <p:nvPr>
            <p:ph type="dt" sz="half" idx="2"/>
          </p:nvPr>
        </p:nvSpPr>
        <p:spPr bwMode="auto">
          <a:xfrm>
            <a:off x="6854825" y="6411913"/>
            <a:ext cx="1371600" cy="152400"/>
          </a:xfrm>
          <a:prstGeom prst="rect">
            <a:avLst/>
          </a:prstGeom>
          <a:noFill/>
          <a:ln w="9525">
            <a:noFill/>
            <a:miter lim="800000"/>
            <a:headEnd/>
            <a:tailEnd/>
          </a:ln>
          <a:effectLst/>
        </p:spPr>
        <p:txBody>
          <a:bodyPr vert="horz" wrap="none" lIns="0" tIns="0" rIns="0" bIns="0" numCol="1" anchor="ctr" anchorCtr="0" compatLnSpc="1">
            <a:prstTxWarp prst="textNoShape">
              <a:avLst/>
            </a:prstTxWarp>
          </a:bodyPr>
          <a:lstStyle>
            <a:lvl1pPr>
              <a:defRPr sz="1000" b="0" smtClean="0">
                <a:solidFill>
                  <a:srgbClr val="060000"/>
                </a:solidFill>
              </a:defRPr>
            </a:lvl1pPr>
          </a:lstStyle>
          <a:p>
            <a:pPr>
              <a:defRPr/>
            </a:pPr>
            <a:fld id="{101DD11D-7A7D-4FFC-B3EA-C2ADA93A57D3}" type="datetime1">
              <a:rPr lang="en-US" smtClean="0"/>
              <a:t>5/13/2020</a:t>
            </a:fld>
            <a:endParaRPr lang="en-US" dirty="0"/>
          </a:p>
        </p:txBody>
      </p:sp>
    </p:spTree>
    <p:extLst>
      <p:ext uri="{BB962C8B-B14F-4D97-AF65-F5344CB8AC3E}">
        <p14:creationId xmlns:p14="http://schemas.microsoft.com/office/powerpoint/2010/main" val="2587390397"/>
      </p:ext>
    </p:extLst>
  </p:cSld>
  <p:clrMap bg1="lt1" tx1="dk1" bg2="lt2" tx2="dk2" accent1="accent1" accent2="accent2" accent3="accent3" accent4="accent4" accent5="accent5" accent6="accent6" hlink="hlink" folHlink="folHlink"/>
  <p:sldLayoutIdLst>
    <p:sldLayoutId id="2147483661" r:id="rId1"/>
    <p:sldLayoutId id="2147483663" r:id="rId2"/>
    <p:sldLayoutId id="2147483665" r:id="rId3"/>
    <p:sldLayoutId id="2147483669" r:id="rId4"/>
    <p:sldLayoutId id="2147483670" r:id="rId5"/>
    <p:sldLayoutId id="2147483671" r:id="rId6"/>
  </p:sldLayoutIdLst>
  <p:transition/>
  <p:hf hdr="0"/>
  <p:txStyles>
    <p:titleStyle>
      <a:lvl1pPr algn="l" rtl="0" eaLnBrk="1" fontAlgn="base" hangingPunct="1">
        <a:spcBef>
          <a:spcPct val="0"/>
        </a:spcBef>
        <a:spcAft>
          <a:spcPct val="0"/>
        </a:spcAft>
        <a:defRPr sz="4200" b="1">
          <a:solidFill>
            <a:srgbClr val="29486D"/>
          </a:solidFill>
          <a:latin typeface="+mj-lt"/>
          <a:ea typeface="+mj-ea"/>
          <a:cs typeface="+mj-cs"/>
        </a:defRPr>
      </a:lvl1pPr>
      <a:lvl2pPr algn="l" rtl="0" eaLnBrk="1" fontAlgn="base" hangingPunct="1">
        <a:spcBef>
          <a:spcPct val="0"/>
        </a:spcBef>
        <a:spcAft>
          <a:spcPct val="0"/>
        </a:spcAft>
        <a:defRPr sz="4200" b="1">
          <a:solidFill>
            <a:srgbClr val="29486D"/>
          </a:solidFill>
          <a:latin typeface="Arial" charset="0"/>
        </a:defRPr>
      </a:lvl2pPr>
      <a:lvl3pPr algn="l" rtl="0" eaLnBrk="1" fontAlgn="base" hangingPunct="1">
        <a:spcBef>
          <a:spcPct val="0"/>
        </a:spcBef>
        <a:spcAft>
          <a:spcPct val="0"/>
        </a:spcAft>
        <a:defRPr sz="4200" b="1">
          <a:solidFill>
            <a:srgbClr val="29486D"/>
          </a:solidFill>
          <a:latin typeface="Arial" charset="0"/>
        </a:defRPr>
      </a:lvl3pPr>
      <a:lvl4pPr algn="l" rtl="0" eaLnBrk="1" fontAlgn="base" hangingPunct="1">
        <a:spcBef>
          <a:spcPct val="0"/>
        </a:spcBef>
        <a:spcAft>
          <a:spcPct val="0"/>
        </a:spcAft>
        <a:defRPr sz="4200" b="1">
          <a:solidFill>
            <a:srgbClr val="29486D"/>
          </a:solidFill>
          <a:latin typeface="Arial" charset="0"/>
        </a:defRPr>
      </a:lvl4pPr>
      <a:lvl5pPr algn="l" rtl="0" eaLnBrk="1" fontAlgn="base" hangingPunct="1">
        <a:spcBef>
          <a:spcPct val="0"/>
        </a:spcBef>
        <a:spcAft>
          <a:spcPct val="0"/>
        </a:spcAft>
        <a:defRPr sz="4200" b="1">
          <a:solidFill>
            <a:srgbClr val="29486D"/>
          </a:solidFill>
          <a:latin typeface="Arial" charset="0"/>
        </a:defRPr>
      </a:lvl5pPr>
      <a:lvl6pPr marL="457200" algn="l" rtl="0" eaLnBrk="1" fontAlgn="base" hangingPunct="1">
        <a:spcBef>
          <a:spcPct val="0"/>
        </a:spcBef>
        <a:spcAft>
          <a:spcPct val="0"/>
        </a:spcAft>
        <a:defRPr sz="4200" b="1">
          <a:solidFill>
            <a:srgbClr val="000063"/>
          </a:solidFill>
          <a:latin typeface="Arial" charset="0"/>
        </a:defRPr>
      </a:lvl6pPr>
      <a:lvl7pPr marL="914400" algn="l" rtl="0" eaLnBrk="1" fontAlgn="base" hangingPunct="1">
        <a:spcBef>
          <a:spcPct val="0"/>
        </a:spcBef>
        <a:spcAft>
          <a:spcPct val="0"/>
        </a:spcAft>
        <a:defRPr sz="4200" b="1">
          <a:solidFill>
            <a:srgbClr val="000063"/>
          </a:solidFill>
          <a:latin typeface="Arial" charset="0"/>
        </a:defRPr>
      </a:lvl7pPr>
      <a:lvl8pPr marL="1371600" algn="l" rtl="0" eaLnBrk="1" fontAlgn="base" hangingPunct="1">
        <a:spcBef>
          <a:spcPct val="0"/>
        </a:spcBef>
        <a:spcAft>
          <a:spcPct val="0"/>
        </a:spcAft>
        <a:defRPr sz="4200" b="1">
          <a:solidFill>
            <a:srgbClr val="000063"/>
          </a:solidFill>
          <a:latin typeface="Arial" charset="0"/>
        </a:defRPr>
      </a:lvl8pPr>
      <a:lvl9pPr marL="1828800" algn="l" rtl="0" eaLnBrk="1" fontAlgn="base" hangingPunct="1">
        <a:spcBef>
          <a:spcPct val="0"/>
        </a:spcBef>
        <a:spcAft>
          <a:spcPct val="0"/>
        </a:spcAft>
        <a:defRPr sz="4200" b="1">
          <a:solidFill>
            <a:srgbClr val="000063"/>
          </a:solidFill>
          <a:latin typeface="Arial" charset="0"/>
        </a:defRPr>
      </a:lvl9pPr>
    </p:titleStyle>
    <p:bodyStyle>
      <a:lvl1pPr marL="233363" indent="-233363" algn="l" rtl="0" eaLnBrk="1" fontAlgn="base" hangingPunct="1">
        <a:spcBef>
          <a:spcPct val="60000"/>
        </a:spcBef>
        <a:spcAft>
          <a:spcPct val="0"/>
        </a:spcAft>
        <a:buClr>
          <a:srgbClr val="29486D"/>
        </a:buClr>
        <a:buFont typeface="Wingdings" pitchFamily="2" charset="2"/>
        <a:buChar char="§"/>
        <a:defRPr sz="2200">
          <a:solidFill>
            <a:srgbClr val="060000"/>
          </a:solidFill>
          <a:latin typeface="+mn-lt"/>
          <a:ea typeface="+mn-ea"/>
          <a:cs typeface="+mn-cs"/>
        </a:defRPr>
      </a:lvl1pPr>
      <a:lvl2pPr marL="571500" indent="-223838" algn="l" rtl="0" eaLnBrk="1" fontAlgn="base" hangingPunct="1">
        <a:spcBef>
          <a:spcPct val="30000"/>
        </a:spcBef>
        <a:spcAft>
          <a:spcPct val="0"/>
        </a:spcAft>
        <a:buClr>
          <a:srgbClr val="A50021"/>
        </a:buClr>
        <a:buFont typeface="Wingdings" pitchFamily="2" charset="2"/>
        <a:buChar char="§"/>
        <a:defRPr>
          <a:solidFill>
            <a:srgbClr val="060000"/>
          </a:solidFill>
          <a:latin typeface="+mn-lt"/>
        </a:defRPr>
      </a:lvl2pPr>
      <a:lvl3pPr marL="908050" indent="-222250" algn="l" rtl="0" eaLnBrk="1" fontAlgn="base" hangingPunct="1">
        <a:spcBef>
          <a:spcPct val="30000"/>
        </a:spcBef>
        <a:spcAft>
          <a:spcPct val="0"/>
        </a:spcAft>
        <a:buClr>
          <a:srgbClr val="29486D"/>
        </a:buClr>
        <a:buFont typeface="Wingdings" pitchFamily="2" charset="2"/>
        <a:buChar char="§"/>
        <a:defRPr sz="1600">
          <a:solidFill>
            <a:srgbClr val="060000"/>
          </a:solidFill>
          <a:latin typeface="+mn-lt"/>
        </a:defRPr>
      </a:lvl3pPr>
      <a:lvl4pPr marL="1254125" indent="-231775" algn="l" rtl="0" eaLnBrk="1" fontAlgn="base" hangingPunct="1">
        <a:spcBef>
          <a:spcPct val="30000"/>
        </a:spcBef>
        <a:spcAft>
          <a:spcPct val="0"/>
        </a:spcAft>
        <a:buClr>
          <a:srgbClr val="A50021"/>
        </a:buClr>
        <a:buFont typeface="Wingdings" pitchFamily="2" charset="2"/>
        <a:buChar char="§"/>
        <a:defRPr sz="1400">
          <a:solidFill>
            <a:srgbClr val="060000"/>
          </a:solidFill>
          <a:latin typeface="+mn-lt"/>
        </a:defRPr>
      </a:lvl4pPr>
      <a:lvl5pPr marL="1590675" indent="-222250" algn="l" rtl="0" eaLnBrk="1" fontAlgn="base" hangingPunct="1">
        <a:spcBef>
          <a:spcPct val="30000"/>
        </a:spcBef>
        <a:spcAft>
          <a:spcPct val="0"/>
        </a:spcAft>
        <a:buClr>
          <a:srgbClr val="29486D"/>
        </a:buClr>
        <a:buFont typeface="Wingdings" pitchFamily="2" charset="2"/>
        <a:buChar char="§"/>
        <a:defRPr sz="1200">
          <a:solidFill>
            <a:srgbClr val="060000"/>
          </a:solidFill>
          <a:latin typeface="+mn-lt"/>
        </a:defRPr>
      </a:lvl5pPr>
      <a:lvl6pPr marL="2047875" indent="-222250" algn="l" rtl="0" eaLnBrk="1" fontAlgn="base" hangingPunct="1">
        <a:spcBef>
          <a:spcPct val="30000"/>
        </a:spcBef>
        <a:spcAft>
          <a:spcPct val="0"/>
        </a:spcAft>
        <a:buClr>
          <a:schemeClr val="accent1"/>
        </a:buClr>
        <a:buFont typeface="Wingdings" pitchFamily="2" charset="2"/>
        <a:buChar char="§"/>
        <a:defRPr sz="1200">
          <a:solidFill>
            <a:schemeClr val="tx1"/>
          </a:solidFill>
          <a:latin typeface="+mn-lt"/>
        </a:defRPr>
      </a:lvl6pPr>
      <a:lvl7pPr marL="2505075" indent="-222250" algn="l" rtl="0" eaLnBrk="1" fontAlgn="base" hangingPunct="1">
        <a:spcBef>
          <a:spcPct val="30000"/>
        </a:spcBef>
        <a:spcAft>
          <a:spcPct val="0"/>
        </a:spcAft>
        <a:buClr>
          <a:schemeClr val="accent1"/>
        </a:buClr>
        <a:buFont typeface="Wingdings" pitchFamily="2" charset="2"/>
        <a:buChar char="§"/>
        <a:defRPr sz="1200">
          <a:solidFill>
            <a:schemeClr val="tx1"/>
          </a:solidFill>
          <a:latin typeface="+mn-lt"/>
        </a:defRPr>
      </a:lvl7pPr>
      <a:lvl8pPr marL="2962275" indent="-222250" algn="l" rtl="0" eaLnBrk="1" fontAlgn="base" hangingPunct="1">
        <a:spcBef>
          <a:spcPct val="30000"/>
        </a:spcBef>
        <a:spcAft>
          <a:spcPct val="0"/>
        </a:spcAft>
        <a:buClr>
          <a:schemeClr val="accent1"/>
        </a:buClr>
        <a:buFont typeface="Wingdings" pitchFamily="2" charset="2"/>
        <a:buChar char="§"/>
        <a:defRPr sz="1200">
          <a:solidFill>
            <a:schemeClr val="tx1"/>
          </a:solidFill>
          <a:latin typeface="+mn-lt"/>
        </a:defRPr>
      </a:lvl8pPr>
      <a:lvl9pPr marL="3419475" indent="-222250" algn="l" rtl="0" eaLnBrk="1" fontAlgn="base" hangingPunct="1">
        <a:spcBef>
          <a:spcPct val="30000"/>
        </a:spcBef>
        <a:spcAft>
          <a:spcPct val="0"/>
        </a:spcAft>
        <a:buClr>
          <a:schemeClr val="accent1"/>
        </a:buClr>
        <a:buFont typeface="Wingdings" pitchFamily="2" charset="2"/>
        <a:buChar char="§"/>
        <a:defRPr sz="1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28354" name="Rectangle 2"/>
          <p:cNvSpPr>
            <a:spLocks noGrp="1" noChangeArrowheads="1"/>
          </p:cNvSpPr>
          <p:nvPr>
            <p:ph type="ftr" sz="quarter" idx="3"/>
          </p:nvPr>
        </p:nvSpPr>
        <p:spPr bwMode="auto">
          <a:xfrm>
            <a:off x="1279525" y="6411913"/>
            <a:ext cx="4570413" cy="152400"/>
          </a:xfrm>
          <a:prstGeom prst="rect">
            <a:avLst/>
          </a:prstGeom>
          <a:noFill/>
          <a:ln w="9525">
            <a:noFill/>
            <a:miter lim="800000"/>
            <a:headEnd/>
            <a:tailEnd/>
          </a:ln>
          <a:effectLst/>
        </p:spPr>
        <p:txBody>
          <a:bodyPr vert="horz" wrap="none" lIns="0" tIns="0" rIns="0" bIns="0" numCol="1" anchor="ctr" anchorCtr="0" compatLnSpc="1">
            <a:prstTxWarp prst="textNoShape">
              <a:avLst/>
            </a:prstTxWarp>
          </a:bodyPr>
          <a:lstStyle>
            <a:lvl1pPr>
              <a:defRPr sz="1000" b="0" smtClean="0">
                <a:solidFill>
                  <a:srgbClr val="060000"/>
                </a:solidFill>
              </a:defRPr>
            </a:lvl1pPr>
          </a:lstStyle>
          <a:p>
            <a:pPr>
              <a:defRPr/>
            </a:pPr>
            <a:r>
              <a:rPr lang="en-US" dirty="0"/>
              <a:t>Q&amp;A session</a:t>
            </a:r>
          </a:p>
        </p:txBody>
      </p:sp>
      <p:sp>
        <p:nvSpPr>
          <p:cNvPr id="1027" name="Rectangle 3"/>
          <p:cNvSpPr>
            <a:spLocks noGrp="1" noChangeArrowheads="1"/>
          </p:cNvSpPr>
          <p:nvPr>
            <p:ph type="title"/>
          </p:nvPr>
        </p:nvSpPr>
        <p:spPr bwMode="auto">
          <a:xfrm>
            <a:off x="893763" y="1671638"/>
            <a:ext cx="7542212"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bodyPr>
          <a:lstStyle/>
          <a:p>
            <a:pPr lvl="0"/>
            <a:r>
              <a:rPr lang="en-US" altLang="en-US"/>
              <a:t>Click to edit Master title style</a:t>
            </a:r>
          </a:p>
        </p:txBody>
      </p:sp>
      <p:sp>
        <p:nvSpPr>
          <p:cNvPr id="228356" name="Rectangle 4"/>
          <p:cNvSpPr>
            <a:spLocks noGrp="1" noChangeArrowheads="1"/>
          </p:cNvSpPr>
          <p:nvPr>
            <p:ph type="sldNum" sz="quarter" idx="4"/>
          </p:nvPr>
        </p:nvSpPr>
        <p:spPr bwMode="black">
          <a:xfrm>
            <a:off x="8593138" y="6411913"/>
            <a:ext cx="155575" cy="152400"/>
          </a:xfrm>
          <a:prstGeom prst="rect">
            <a:avLst/>
          </a:prstGeom>
          <a:noFill/>
          <a:ln w="9525">
            <a:noFill/>
            <a:miter lim="800000"/>
            <a:headEnd/>
            <a:tailEnd/>
          </a:ln>
          <a:effectLst/>
        </p:spPr>
        <p:txBody>
          <a:bodyPr vert="horz" wrap="none" lIns="0" tIns="0" rIns="0" bIns="0" numCol="1" anchor="ctr" anchorCtr="0" compatLnSpc="1">
            <a:prstTxWarp prst="textNoShape">
              <a:avLst/>
            </a:prstTxWarp>
            <a:spAutoFit/>
          </a:bodyPr>
          <a:lstStyle>
            <a:lvl1pPr algn="ctr">
              <a:defRPr sz="1000" b="0" smtClean="0">
                <a:solidFill>
                  <a:srgbClr val="060000"/>
                </a:solidFill>
              </a:defRPr>
            </a:lvl1pPr>
          </a:lstStyle>
          <a:p>
            <a:pPr>
              <a:defRPr/>
            </a:pPr>
            <a:fld id="{B8BFEBDD-A358-4533-BD45-7F48A9DD9009}" type="slidenum">
              <a:rPr lang="en-US"/>
              <a:pPr>
                <a:defRPr/>
              </a:pPr>
              <a:t>‹#›</a:t>
            </a:fld>
            <a:endParaRPr lang="en-US" dirty="0"/>
          </a:p>
        </p:txBody>
      </p:sp>
      <p:sp>
        <p:nvSpPr>
          <p:cNvPr id="1029" name="Rectangle 5"/>
          <p:cNvSpPr>
            <a:spLocks noGrp="1" noChangeArrowheads="1"/>
          </p:cNvSpPr>
          <p:nvPr>
            <p:ph type="body" idx="1"/>
          </p:nvPr>
        </p:nvSpPr>
        <p:spPr bwMode="auto">
          <a:xfrm>
            <a:off x="893763" y="2700338"/>
            <a:ext cx="7542212" cy="3427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US" altLang="en-US" dirty="0"/>
          </a:p>
        </p:txBody>
      </p:sp>
      <p:sp>
        <p:nvSpPr>
          <p:cNvPr id="228358" name="Rectangle 6"/>
          <p:cNvSpPr>
            <a:spLocks noGrp="1" noChangeArrowheads="1"/>
          </p:cNvSpPr>
          <p:nvPr>
            <p:ph type="dt" sz="half" idx="2"/>
          </p:nvPr>
        </p:nvSpPr>
        <p:spPr bwMode="auto">
          <a:xfrm>
            <a:off x="6854825" y="6411913"/>
            <a:ext cx="1371600" cy="152400"/>
          </a:xfrm>
          <a:prstGeom prst="rect">
            <a:avLst/>
          </a:prstGeom>
          <a:noFill/>
          <a:ln w="9525">
            <a:noFill/>
            <a:miter lim="800000"/>
            <a:headEnd/>
            <a:tailEnd/>
          </a:ln>
          <a:effectLst/>
        </p:spPr>
        <p:txBody>
          <a:bodyPr vert="horz" wrap="none" lIns="0" tIns="0" rIns="0" bIns="0" numCol="1" anchor="ctr" anchorCtr="0" compatLnSpc="1">
            <a:prstTxWarp prst="textNoShape">
              <a:avLst/>
            </a:prstTxWarp>
          </a:bodyPr>
          <a:lstStyle>
            <a:lvl1pPr>
              <a:defRPr sz="1000" b="0" smtClean="0">
                <a:solidFill>
                  <a:srgbClr val="060000"/>
                </a:solidFill>
              </a:defRPr>
            </a:lvl1pPr>
          </a:lstStyle>
          <a:p>
            <a:pPr>
              <a:defRPr/>
            </a:pPr>
            <a:fld id="{5A122004-4546-4662-881A-9D9CA4CA4068}" type="datetime1">
              <a:rPr lang="en-US" smtClean="0"/>
              <a:t>5/13/2020</a:t>
            </a:fld>
            <a:endParaRPr lang="en-US" dirty="0"/>
          </a:p>
        </p:txBody>
      </p:sp>
    </p:spTree>
    <p:extLst>
      <p:ext uri="{BB962C8B-B14F-4D97-AF65-F5344CB8AC3E}">
        <p14:creationId xmlns:p14="http://schemas.microsoft.com/office/powerpoint/2010/main" val="3696743720"/>
      </p:ext>
    </p:extLst>
  </p:cSld>
  <p:clrMap bg1="lt1" tx1="dk1" bg2="lt2" tx2="dk2" accent1="accent1" accent2="accent2" accent3="accent3" accent4="accent4" accent5="accent5" accent6="accent6" hlink="hlink" folHlink="folHlink"/>
  <p:transition/>
  <p:hf hdr="0"/>
  <p:txStyles>
    <p:titleStyle>
      <a:lvl1pPr algn="l" rtl="0" eaLnBrk="1" fontAlgn="base" hangingPunct="1">
        <a:spcBef>
          <a:spcPct val="0"/>
        </a:spcBef>
        <a:spcAft>
          <a:spcPct val="0"/>
        </a:spcAft>
        <a:defRPr sz="4200" b="1">
          <a:solidFill>
            <a:srgbClr val="29486D"/>
          </a:solidFill>
          <a:latin typeface="+mj-lt"/>
          <a:ea typeface="+mj-ea"/>
          <a:cs typeface="+mj-cs"/>
        </a:defRPr>
      </a:lvl1pPr>
      <a:lvl2pPr algn="l" rtl="0" eaLnBrk="1" fontAlgn="base" hangingPunct="1">
        <a:spcBef>
          <a:spcPct val="0"/>
        </a:spcBef>
        <a:spcAft>
          <a:spcPct val="0"/>
        </a:spcAft>
        <a:defRPr sz="4200" b="1">
          <a:solidFill>
            <a:srgbClr val="29486D"/>
          </a:solidFill>
          <a:latin typeface="Arial" charset="0"/>
        </a:defRPr>
      </a:lvl2pPr>
      <a:lvl3pPr algn="l" rtl="0" eaLnBrk="1" fontAlgn="base" hangingPunct="1">
        <a:spcBef>
          <a:spcPct val="0"/>
        </a:spcBef>
        <a:spcAft>
          <a:spcPct val="0"/>
        </a:spcAft>
        <a:defRPr sz="4200" b="1">
          <a:solidFill>
            <a:srgbClr val="29486D"/>
          </a:solidFill>
          <a:latin typeface="Arial" charset="0"/>
        </a:defRPr>
      </a:lvl3pPr>
      <a:lvl4pPr algn="l" rtl="0" eaLnBrk="1" fontAlgn="base" hangingPunct="1">
        <a:spcBef>
          <a:spcPct val="0"/>
        </a:spcBef>
        <a:spcAft>
          <a:spcPct val="0"/>
        </a:spcAft>
        <a:defRPr sz="4200" b="1">
          <a:solidFill>
            <a:srgbClr val="29486D"/>
          </a:solidFill>
          <a:latin typeface="Arial" charset="0"/>
        </a:defRPr>
      </a:lvl4pPr>
      <a:lvl5pPr algn="l" rtl="0" eaLnBrk="1" fontAlgn="base" hangingPunct="1">
        <a:spcBef>
          <a:spcPct val="0"/>
        </a:spcBef>
        <a:spcAft>
          <a:spcPct val="0"/>
        </a:spcAft>
        <a:defRPr sz="4200" b="1">
          <a:solidFill>
            <a:srgbClr val="29486D"/>
          </a:solidFill>
          <a:latin typeface="Arial" charset="0"/>
        </a:defRPr>
      </a:lvl5pPr>
      <a:lvl6pPr marL="457200" algn="l" rtl="0" eaLnBrk="1" fontAlgn="base" hangingPunct="1">
        <a:spcBef>
          <a:spcPct val="0"/>
        </a:spcBef>
        <a:spcAft>
          <a:spcPct val="0"/>
        </a:spcAft>
        <a:defRPr sz="4200" b="1">
          <a:solidFill>
            <a:srgbClr val="000063"/>
          </a:solidFill>
          <a:latin typeface="Arial" charset="0"/>
        </a:defRPr>
      </a:lvl6pPr>
      <a:lvl7pPr marL="914400" algn="l" rtl="0" eaLnBrk="1" fontAlgn="base" hangingPunct="1">
        <a:spcBef>
          <a:spcPct val="0"/>
        </a:spcBef>
        <a:spcAft>
          <a:spcPct val="0"/>
        </a:spcAft>
        <a:defRPr sz="4200" b="1">
          <a:solidFill>
            <a:srgbClr val="000063"/>
          </a:solidFill>
          <a:latin typeface="Arial" charset="0"/>
        </a:defRPr>
      </a:lvl7pPr>
      <a:lvl8pPr marL="1371600" algn="l" rtl="0" eaLnBrk="1" fontAlgn="base" hangingPunct="1">
        <a:spcBef>
          <a:spcPct val="0"/>
        </a:spcBef>
        <a:spcAft>
          <a:spcPct val="0"/>
        </a:spcAft>
        <a:defRPr sz="4200" b="1">
          <a:solidFill>
            <a:srgbClr val="000063"/>
          </a:solidFill>
          <a:latin typeface="Arial" charset="0"/>
        </a:defRPr>
      </a:lvl8pPr>
      <a:lvl9pPr marL="1828800" algn="l" rtl="0" eaLnBrk="1" fontAlgn="base" hangingPunct="1">
        <a:spcBef>
          <a:spcPct val="0"/>
        </a:spcBef>
        <a:spcAft>
          <a:spcPct val="0"/>
        </a:spcAft>
        <a:defRPr sz="4200" b="1">
          <a:solidFill>
            <a:srgbClr val="000063"/>
          </a:solidFill>
          <a:latin typeface="Arial" charset="0"/>
        </a:defRPr>
      </a:lvl9pPr>
    </p:titleStyle>
    <p:bodyStyle>
      <a:lvl1pPr marL="233363" indent="-233363" algn="l" rtl="0" eaLnBrk="1" fontAlgn="base" hangingPunct="1">
        <a:spcBef>
          <a:spcPct val="60000"/>
        </a:spcBef>
        <a:spcAft>
          <a:spcPct val="0"/>
        </a:spcAft>
        <a:buClr>
          <a:srgbClr val="29486D"/>
        </a:buClr>
        <a:buFont typeface="Wingdings" pitchFamily="2" charset="2"/>
        <a:buChar char="§"/>
        <a:defRPr sz="2200">
          <a:solidFill>
            <a:srgbClr val="060000"/>
          </a:solidFill>
          <a:latin typeface="+mn-lt"/>
          <a:ea typeface="+mn-ea"/>
          <a:cs typeface="+mn-cs"/>
        </a:defRPr>
      </a:lvl1pPr>
      <a:lvl2pPr marL="571500" indent="-223838" algn="l" rtl="0" eaLnBrk="1" fontAlgn="base" hangingPunct="1">
        <a:spcBef>
          <a:spcPct val="30000"/>
        </a:spcBef>
        <a:spcAft>
          <a:spcPct val="0"/>
        </a:spcAft>
        <a:buClr>
          <a:srgbClr val="A50021"/>
        </a:buClr>
        <a:buFont typeface="Wingdings" pitchFamily="2" charset="2"/>
        <a:buChar char="§"/>
        <a:defRPr>
          <a:solidFill>
            <a:srgbClr val="060000"/>
          </a:solidFill>
          <a:latin typeface="+mn-lt"/>
        </a:defRPr>
      </a:lvl2pPr>
      <a:lvl3pPr marL="908050" indent="-222250" algn="l" rtl="0" eaLnBrk="1" fontAlgn="base" hangingPunct="1">
        <a:spcBef>
          <a:spcPct val="30000"/>
        </a:spcBef>
        <a:spcAft>
          <a:spcPct val="0"/>
        </a:spcAft>
        <a:buClr>
          <a:srgbClr val="29486D"/>
        </a:buClr>
        <a:buFont typeface="Wingdings" pitchFamily="2" charset="2"/>
        <a:buChar char="§"/>
        <a:defRPr sz="1600">
          <a:solidFill>
            <a:srgbClr val="060000"/>
          </a:solidFill>
          <a:latin typeface="+mn-lt"/>
        </a:defRPr>
      </a:lvl3pPr>
      <a:lvl4pPr marL="1254125" indent="-231775" algn="l" rtl="0" eaLnBrk="1" fontAlgn="base" hangingPunct="1">
        <a:spcBef>
          <a:spcPct val="30000"/>
        </a:spcBef>
        <a:spcAft>
          <a:spcPct val="0"/>
        </a:spcAft>
        <a:buClr>
          <a:srgbClr val="A50021"/>
        </a:buClr>
        <a:buFont typeface="Wingdings" pitchFamily="2" charset="2"/>
        <a:buChar char="§"/>
        <a:defRPr sz="1400">
          <a:solidFill>
            <a:srgbClr val="060000"/>
          </a:solidFill>
          <a:latin typeface="+mn-lt"/>
        </a:defRPr>
      </a:lvl4pPr>
      <a:lvl5pPr marL="1590675" indent="-222250" algn="l" rtl="0" eaLnBrk="1" fontAlgn="base" hangingPunct="1">
        <a:spcBef>
          <a:spcPct val="30000"/>
        </a:spcBef>
        <a:spcAft>
          <a:spcPct val="0"/>
        </a:spcAft>
        <a:buClr>
          <a:srgbClr val="29486D"/>
        </a:buClr>
        <a:buFont typeface="Wingdings" pitchFamily="2" charset="2"/>
        <a:buChar char="§"/>
        <a:defRPr sz="1200">
          <a:solidFill>
            <a:srgbClr val="060000"/>
          </a:solidFill>
          <a:latin typeface="+mn-lt"/>
        </a:defRPr>
      </a:lvl5pPr>
      <a:lvl6pPr marL="2047875" indent="-222250" algn="l" rtl="0" eaLnBrk="1" fontAlgn="base" hangingPunct="1">
        <a:spcBef>
          <a:spcPct val="30000"/>
        </a:spcBef>
        <a:spcAft>
          <a:spcPct val="0"/>
        </a:spcAft>
        <a:buClr>
          <a:schemeClr val="accent1"/>
        </a:buClr>
        <a:buFont typeface="Wingdings" pitchFamily="2" charset="2"/>
        <a:buChar char="§"/>
        <a:defRPr sz="1200">
          <a:solidFill>
            <a:schemeClr val="tx1"/>
          </a:solidFill>
          <a:latin typeface="+mn-lt"/>
        </a:defRPr>
      </a:lvl6pPr>
      <a:lvl7pPr marL="2505075" indent="-222250" algn="l" rtl="0" eaLnBrk="1" fontAlgn="base" hangingPunct="1">
        <a:spcBef>
          <a:spcPct val="30000"/>
        </a:spcBef>
        <a:spcAft>
          <a:spcPct val="0"/>
        </a:spcAft>
        <a:buClr>
          <a:schemeClr val="accent1"/>
        </a:buClr>
        <a:buFont typeface="Wingdings" pitchFamily="2" charset="2"/>
        <a:buChar char="§"/>
        <a:defRPr sz="1200">
          <a:solidFill>
            <a:schemeClr val="tx1"/>
          </a:solidFill>
          <a:latin typeface="+mn-lt"/>
        </a:defRPr>
      </a:lvl7pPr>
      <a:lvl8pPr marL="2962275" indent="-222250" algn="l" rtl="0" eaLnBrk="1" fontAlgn="base" hangingPunct="1">
        <a:spcBef>
          <a:spcPct val="30000"/>
        </a:spcBef>
        <a:spcAft>
          <a:spcPct val="0"/>
        </a:spcAft>
        <a:buClr>
          <a:schemeClr val="accent1"/>
        </a:buClr>
        <a:buFont typeface="Wingdings" pitchFamily="2" charset="2"/>
        <a:buChar char="§"/>
        <a:defRPr sz="1200">
          <a:solidFill>
            <a:schemeClr val="tx1"/>
          </a:solidFill>
          <a:latin typeface="+mn-lt"/>
        </a:defRPr>
      </a:lvl8pPr>
      <a:lvl9pPr marL="3419475" indent="-222250" algn="l" rtl="0" eaLnBrk="1" fontAlgn="base" hangingPunct="1">
        <a:spcBef>
          <a:spcPct val="30000"/>
        </a:spcBef>
        <a:spcAft>
          <a:spcPct val="0"/>
        </a:spcAft>
        <a:buClr>
          <a:schemeClr val="accent1"/>
        </a:buClr>
        <a:buFont typeface="Wingdings" pitchFamily="2" charset="2"/>
        <a:buChar char="§"/>
        <a:defRPr sz="1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UpdateInfo/_rels/slideUpdateInfo1.xml.rels><?xml version="1.0" encoding="UTF-8" standalone="yes"?>
<Relationships xmlns="http://schemas.openxmlformats.org/package/2006/relationships"><Relationship Id="rId1" Type="http://schemas.openxmlformats.org/officeDocument/2006/relationships/slideUpdateUrl" Target="http://ecn.uscis.dhs.gov/team/esd/Division/VER/OPS/Outreach/Outreach%20Slide%20Library" TargetMode="External"/></Relationships>
</file>

<file path=ppt/slideUpdateInfo/slideUpdateInfo1.xml><?xml version="1.0" encoding="utf-8"?>
<p:sldSyncPr xmlns:a="http://schemas.openxmlformats.org/drawingml/2006/main" xmlns:r="http://schemas.openxmlformats.org/officeDocument/2006/relationships" xmlns:p="http://schemas.openxmlformats.org/presentationml/2006/main" serverSldId="480" serverSldModifiedTime="2016-11-22T16:37:58" clientInsertedTime="2016-11-30T21:53:07.305"/>
</file>

<file path=ppt/slides/_rels/slide1.xml.rels><?xml version="1.0" encoding="UTF-8" standalone="yes"?>
<Relationships xmlns="http://schemas.openxmlformats.org/package/2006/relationships"><Relationship Id="rId3" Type="http://schemas.openxmlformats.org/officeDocument/2006/relationships/slideUpdateInfo" Target="../slideUpdateInfo/slideUpdateInfo1.xm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hyperlink" Target="https://www.uscis.gov/i-9-central/whats-new/whats-new"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hyperlink" Target="https://www.ice.gov/news/releases/dhs-announces-flexibility-requirements-related-form-i-9-compliance"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https://www.e-verify.gov/about-e-verify/whats-new/e-verify-extends-timeframe-for-taking-action-to-resolve-tentative" TargetMode="External"/><Relationship Id="rId3" Type="http://schemas.openxmlformats.org/officeDocument/2006/relationships/hyperlink" Target="https://www.ice.gov/news/releases/dhs-announces-flexibility-requirements-related-form-i-9-compliance#wcm-survey-target-id" TargetMode="External"/><Relationship Id="rId7" Type="http://schemas.openxmlformats.org/officeDocument/2006/relationships/hyperlink" Target="https://www.uscis.gov/working-united-states/temporary-workers/h-2a-temporary-agricultural-workers"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www.federalregister.gov/documents/2020/04/20/2020-08356/temporary-changes-to-requirements-affecting-h-2a-nonimmigrants-due-to-the-covid-19-national" TargetMode="External"/><Relationship Id="rId5" Type="http://schemas.openxmlformats.org/officeDocument/2006/relationships/hyperlink" Target="https://www.uscis.gov/i-9-central/whats-new" TargetMode="External"/><Relationship Id="rId4" Type="http://schemas.openxmlformats.org/officeDocument/2006/relationships/hyperlink" Target="https://edit.e-verify.gov/questions-and-answers-related-to-temporary-policies-for-form-i-9-and-e-verify"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uscis.gov/i-9-central/whats-new" TargetMode="External"/><Relationship Id="rId7" Type="http://schemas.openxmlformats.org/officeDocument/2006/relationships/hyperlink" Target="https://www.e-verify.gov/about-e-verify/e-verify-webinars"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hyperlink" Target="https://edit.e-verify.gov/temporary-policies-related-to-covid-19" TargetMode="External"/><Relationship Id="rId5" Type="http://schemas.openxmlformats.org/officeDocument/2006/relationships/hyperlink" Target="https://www.ice.gov/news/releases/dhs-announces-flexibility-requirements-related-form-i-9-compliance" TargetMode="External"/><Relationship Id="rId4" Type="http://schemas.openxmlformats.org/officeDocument/2006/relationships/hyperlink" Target="https://www.e-verify.gov/about-e-verify/whats-new"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2648161"/>
            <a:ext cx="7772400" cy="1867110"/>
          </a:xfrm>
        </p:spPr>
        <p:txBody>
          <a:bodyPr/>
          <a:lstStyle/>
          <a:p>
            <a:pPr algn="ctr">
              <a:spcBef>
                <a:spcPct val="20000"/>
              </a:spcBef>
              <a:defRPr/>
            </a:pPr>
            <a:r>
              <a:rPr lang="en-US" sz="4000" dirty="0"/>
              <a:t>Q&amp;A reference Updates and Temporary changes to Form I-9 and E-Verify due to COVID-19</a:t>
            </a:r>
          </a:p>
        </p:txBody>
      </p:sp>
      <p:sp>
        <p:nvSpPr>
          <p:cNvPr id="3" name="Subtitle 2"/>
          <p:cNvSpPr>
            <a:spLocks noGrp="1"/>
          </p:cNvSpPr>
          <p:nvPr>
            <p:ph type="subTitle" idx="1"/>
          </p:nvPr>
        </p:nvSpPr>
        <p:spPr>
          <a:xfrm>
            <a:off x="228600" y="4515271"/>
            <a:ext cx="8686800" cy="2190329"/>
          </a:xfrm>
        </p:spPr>
        <p:txBody>
          <a:bodyPr/>
          <a:lstStyle/>
          <a:p>
            <a:pPr algn="ctr"/>
            <a:endParaRPr lang="en-US" u="sng" dirty="0"/>
          </a:p>
          <a:p>
            <a:pPr algn="ctr"/>
            <a:endParaRPr lang="en-US" u="sng" dirty="0"/>
          </a:p>
          <a:p>
            <a:pPr algn="ctr"/>
            <a:endParaRPr lang="en-US" u="sng" dirty="0"/>
          </a:p>
          <a:p>
            <a:pPr algn="l"/>
            <a:r>
              <a:rPr lang="en-US" i="1" dirty="0"/>
              <a:t>                  Dave Basham</a:t>
            </a:r>
            <a:endParaRPr lang="en-US" u="sng" dirty="0"/>
          </a:p>
          <a:p>
            <a:pPr algn="ctr"/>
            <a:endParaRPr lang="en-US" u="sng" dirty="0"/>
          </a:p>
          <a:p>
            <a:pPr algn="ctr"/>
            <a:endParaRPr lang="en-US" u="sng" dirty="0"/>
          </a:p>
          <a:p>
            <a:pPr algn="ctr"/>
            <a:endParaRPr lang="en-US" u="sng" dirty="0"/>
          </a:p>
        </p:txBody>
      </p:sp>
      <p:pic>
        <p:nvPicPr>
          <p:cNvPr id="4" name="Picture 3">
            <a:extLst>
              <a:ext uri="{FF2B5EF4-FFF2-40B4-BE49-F238E27FC236}">
                <a16:creationId xmlns:a16="http://schemas.microsoft.com/office/drawing/2014/main" id="{E03F9519-88AD-4EDD-8AAF-2443CB4C3DEA}"/>
              </a:ext>
            </a:extLst>
          </p:cNvPr>
          <p:cNvPicPr>
            <a:picLocks noChangeAspect="1"/>
          </p:cNvPicPr>
          <p:nvPr/>
        </p:nvPicPr>
        <p:blipFill>
          <a:blip r:embed="rId4"/>
          <a:stretch>
            <a:fillRect/>
          </a:stretch>
        </p:blipFill>
        <p:spPr>
          <a:xfrm>
            <a:off x="457200" y="5181600"/>
            <a:ext cx="963251" cy="1298561"/>
          </a:xfrm>
          <a:prstGeom prst="rect">
            <a:avLst/>
          </a:prstGeom>
        </p:spPr>
      </p:pic>
    </p:spTree>
    <p:extLst>
      <p:ext uri="{BB962C8B-B14F-4D97-AF65-F5344CB8AC3E}">
        <p14:creationId xmlns:p14="http://schemas.microsoft.com/office/powerpoint/2010/main" val="716741091"/>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DB0F7-0AFC-42F9-85A2-2C6DA8E98FBD}"/>
              </a:ext>
            </a:extLst>
          </p:cNvPr>
          <p:cNvSpPr>
            <a:spLocks noGrp="1"/>
          </p:cNvSpPr>
          <p:nvPr>
            <p:ph type="title"/>
          </p:nvPr>
        </p:nvSpPr>
        <p:spPr>
          <a:xfrm>
            <a:off x="347003" y="1158048"/>
            <a:ext cx="8534400" cy="713751"/>
          </a:xfrm>
        </p:spPr>
        <p:txBody>
          <a:bodyPr/>
          <a:lstStyle/>
          <a:p>
            <a:pPr algn="ctr"/>
            <a:r>
              <a:rPr lang="en-US" sz="2400" dirty="0"/>
              <a:t>COVID-19: Form I-9 Physical Document Review Flexibility</a:t>
            </a:r>
            <a:endParaRPr lang="en-US" sz="2000" dirty="0"/>
          </a:p>
        </p:txBody>
      </p:sp>
      <p:sp>
        <p:nvSpPr>
          <p:cNvPr id="7" name="Content Placeholder 6">
            <a:extLst>
              <a:ext uri="{FF2B5EF4-FFF2-40B4-BE49-F238E27FC236}">
                <a16:creationId xmlns:a16="http://schemas.microsoft.com/office/drawing/2014/main" id="{CF8E6539-6B5D-4BB5-9578-B92694862787}"/>
              </a:ext>
            </a:extLst>
          </p:cNvPr>
          <p:cNvSpPr>
            <a:spLocks noGrp="1"/>
          </p:cNvSpPr>
          <p:nvPr>
            <p:ph idx="1"/>
          </p:nvPr>
        </p:nvSpPr>
        <p:spPr>
          <a:xfrm>
            <a:off x="347003" y="1906679"/>
            <a:ext cx="8534400" cy="3740426"/>
          </a:xfrm>
        </p:spPr>
        <p:txBody>
          <a:bodyPr/>
          <a:lstStyle/>
          <a:p>
            <a:pPr marL="0" indent="0">
              <a:buNone/>
            </a:pPr>
            <a:r>
              <a:rPr lang="en-US" sz="1500" dirty="0"/>
              <a:t>On March 20, the Department of Homeland Security (DHS) and U.S. Immigration and Customs Enforcement (ICE) announced flexibility in complying with requirements related to Form I-9, due to COVID-19</a:t>
            </a:r>
          </a:p>
          <a:p>
            <a:pPr lvl="1"/>
            <a:r>
              <a:rPr lang="en-US" sz="1500" dirty="0"/>
              <a:t>Applies only to employers and workplaces that are operating remotely and employers must provide written documentation of their remote onboarding and telework policy for each employee. This burden rests solely with the employers.</a:t>
            </a:r>
          </a:p>
          <a:p>
            <a:pPr lvl="1"/>
            <a:r>
              <a:rPr lang="en-US" sz="1500" dirty="0"/>
              <a:t>Employers must inspect the Section 2 documents remotely and obtain, inspect, and retain copies of the documents, within three business days for Section 2</a:t>
            </a:r>
          </a:p>
          <a:p>
            <a:pPr lvl="1"/>
            <a:r>
              <a:rPr lang="en-US" sz="1500" dirty="0"/>
              <a:t>Enter “COVID-19” in the Section 2 Additional Information as reason for physical review delay</a:t>
            </a:r>
          </a:p>
          <a:p>
            <a:pPr lvl="1"/>
            <a:r>
              <a:rPr lang="en-US" sz="1500" b="1" dirty="0"/>
              <a:t>Within 3 days of normal operation resumption, physically inspect documents with the employee present</a:t>
            </a:r>
          </a:p>
          <a:p>
            <a:pPr lvl="1"/>
            <a:r>
              <a:rPr lang="en-US" sz="1500" dirty="0"/>
              <a:t>Write “documents physically examined” with the date of inspection to the Section 2 Additional Information field on the Form I-9, or to section 3 as appropriate</a:t>
            </a:r>
          </a:p>
          <a:p>
            <a:pPr marL="0" indent="0">
              <a:buNone/>
            </a:pPr>
            <a:r>
              <a:rPr lang="en-US" sz="1500" dirty="0"/>
              <a:t>These provisions may be implemented by employers for a period of 60 days from March 20, 2020 OR within 3 business days after the termination of the National Emergency, whichever comes first.</a:t>
            </a:r>
          </a:p>
          <a:p>
            <a:pPr marL="0" indent="0" algn="ctr">
              <a:buNone/>
            </a:pPr>
            <a:r>
              <a:rPr lang="en-US" sz="1500" dirty="0"/>
              <a:t>Please see the </a:t>
            </a:r>
            <a:r>
              <a:rPr lang="en-US" sz="1500" dirty="0">
                <a:hlinkClick r:id="rId3" tooltip="I-9 Central What's New Page"/>
              </a:rPr>
              <a:t>I-9 Central</a:t>
            </a:r>
            <a:r>
              <a:rPr lang="en-US" sz="1500" dirty="0"/>
              <a:t> and </a:t>
            </a:r>
            <a:r>
              <a:rPr lang="en-US" sz="1500" dirty="0">
                <a:hlinkClick r:id="rId4" tooltip="ICE News Release webpage"/>
              </a:rPr>
              <a:t>the ICE news release</a:t>
            </a:r>
            <a:r>
              <a:rPr lang="en-US" sz="1500" dirty="0"/>
              <a:t> for additional information.</a:t>
            </a:r>
          </a:p>
          <a:p>
            <a:endParaRPr lang="en-US" sz="1800" dirty="0"/>
          </a:p>
        </p:txBody>
      </p:sp>
      <p:sp>
        <p:nvSpPr>
          <p:cNvPr id="5" name="Slide Number Placeholder 4">
            <a:extLst>
              <a:ext uri="{FF2B5EF4-FFF2-40B4-BE49-F238E27FC236}">
                <a16:creationId xmlns:a16="http://schemas.microsoft.com/office/drawing/2014/main" id="{E1A37895-ED57-4A97-8CD4-7A24B51FD102}"/>
              </a:ext>
            </a:extLst>
          </p:cNvPr>
          <p:cNvSpPr>
            <a:spLocks noGrp="1"/>
          </p:cNvSpPr>
          <p:nvPr>
            <p:ph type="sldNum" sz="quarter" idx="11"/>
          </p:nvPr>
        </p:nvSpPr>
        <p:spPr/>
        <p:txBody>
          <a:bodyPr/>
          <a:lstStyle/>
          <a:p>
            <a:fld id="{B70676E6-4307-432F-A6FF-18D85D81BA0C}" type="slidenum">
              <a:rPr lang="en-US" smtClean="0"/>
              <a:pPr/>
              <a:t>2</a:t>
            </a:fld>
            <a:endParaRPr lang="en-US" dirty="0"/>
          </a:p>
        </p:txBody>
      </p:sp>
      <p:sp>
        <p:nvSpPr>
          <p:cNvPr id="6" name="Date Placeholder 5">
            <a:extLst>
              <a:ext uri="{FF2B5EF4-FFF2-40B4-BE49-F238E27FC236}">
                <a16:creationId xmlns:a16="http://schemas.microsoft.com/office/drawing/2014/main" id="{1124B24B-9964-40AB-BF70-8565D51D6691}"/>
              </a:ext>
            </a:extLst>
          </p:cNvPr>
          <p:cNvSpPr>
            <a:spLocks noGrp="1"/>
          </p:cNvSpPr>
          <p:nvPr>
            <p:ph type="dt" sz="half" idx="12"/>
          </p:nvPr>
        </p:nvSpPr>
        <p:spPr/>
        <p:txBody>
          <a:bodyPr/>
          <a:lstStyle/>
          <a:p>
            <a:fld id="{3B7450D5-35C5-4AAD-8ECC-70120F82151C}" type="datetime1">
              <a:rPr lang="en-US" smtClean="0"/>
              <a:t>5/13/2020</a:t>
            </a:fld>
            <a:endParaRPr lang="en-US" dirty="0"/>
          </a:p>
        </p:txBody>
      </p:sp>
      <p:sp>
        <p:nvSpPr>
          <p:cNvPr id="3" name="Footer Placeholder 2">
            <a:extLst>
              <a:ext uri="{FF2B5EF4-FFF2-40B4-BE49-F238E27FC236}">
                <a16:creationId xmlns:a16="http://schemas.microsoft.com/office/drawing/2014/main" id="{7A6FE7B3-11A7-4DCE-86BA-0B59D12F3A00}"/>
              </a:ext>
            </a:extLst>
          </p:cNvPr>
          <p:cNvSpPr>
            <a:spLocks noGrp="1"/>
          </p:cNvSpPr>
          <p:nvPr>
            <p:ph type="ftr" sz="quarter" idx="3"/>
          </p:nvPr>
        </p:nvSpPr>
        <p:spPr/>
        <p:txBody>
          <a:bodyPr/>
          <a:lstStyle/>
          <a:p>
            <a:r>
              <a:rPr lang="en-US" dirty="0"/>
              <a:t>Q&amp;A session</a:t>
            </a:r>
          </a:p>
        </p:txBody>
      </p:sp>
    </p:spTree>
    <p:extLst>
      <p:ext uri="{BB962C8B-B14F-4D97-AF65-F5344CB8AC3E}">
        <p14:creationId xmlns:p14="http://schemas.microsoft.com/office/powerpoint/2010/main" val="4069948082"/>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422803"/>
            <a:ext cx="8534400" cy="411091"/>
          </a:xfrm>
        </p:spPr>
        <p:txBody>
          <a:bodyPr/>
          <a:lstStyle/>
          <a:p>
            <a:pPr algn="ctr"/>
            <a:r>
              <a:rPr lang="en-US" sz="2200" dirty="0"/>
              <a:t>Temporary Policy Resources due to COVID-19</a:t>
            </a:r>
          </a:p>
        </p:txBody>
      </p:sp>
      <p:sp>
        <p:nvSpPr>
          <p:cNvPr id="7" name="Content Placeholder 6"/>
          <p:cNvSpPr>
            <a:spLocks noGrp="1"/>
          </p:cNvSpPr>
          <p:nvPr>
            <p:ph idx="1"/>
          </p:nvPr>
        </p:nvSpPr>
        <p:spPr>
          <a:xfrm>
            <a:off x="298938" y="1919510"/>
            <a:ext cx="8534400" cy="4094922"/>
          </a:xfrm>
        </p:spPr>
        <p:txBody>
          <a:bodyPr/>
          <a:lstStyle/>
          <a:p>
            <a:pPr marL="0" indent="0">
              <a:buNone/>
            </a:pPr>
            <a:r>
              <a:rPr lang="en-US" sz="1400" b="1" dirty="0"/>
              <a:t>Topic: Form I-9 Physical Document Review for Section 2</a:t>
            </a:r>
          </a:p>
          <a:p>
            <a:pPr marL="0" indent="0">
              <a:buNone/>
            </a:pPr>
            <a:r>
              <a:rPr lang="en-US" sz="1400" dirty="0"/>
              <a:t>Employers and workplaces that are operating remotely may follow the DHS </a:t>
            </a:r>
            <a:r>
              <a:rPr lang="en-US" sz="1400" dirty="0">
                <a:hlinkClick r:id="rId3" tooltip="ICE Newsroom webpage"/>
              </a:rPr>
              <a:t>news release</a:t>
            </a:r>
            <a:r>
              <a:rPr lang="en-US" sz="1400" dirty="0"/>
              <a:t> that announced flexibility in requirements related to Form I-9. Additional guidance can be found at our </a:t>
            </a:r>
            <a:r>
              <a:rPr lang="en-US" sz="1400" dirty="0">
                <a:hlinkClick r:id="rId4"/>
              </a:rPr>
              <a:t>Q&amp;A webpage</a:t>
            </a:r>
            <a:r>
              <a:rPr lang="en-US" sz="1400" dirty="0"/>
              <a:t>. </a:t>
            </a:r>
          </a:p>
          <a:p>
            <a:pPr marL="0" indent="0">
              <a:buNone/>
            </a:pPr>
            <a:r>
              <a:rPr lang="en-US" sz="1400" b="1" dirty="0"/>
              <a:t>Topic: Renewal of List B Identity Documents</a:t>
            </a:r>
          </a:p>
          <a:p>
            <a:pPr marL="0" indent="0">
              <a:buNone/>
            </a:pPr>
            <a:r>
              <a:rPr lang="en-US" sz="1400" dirty="0"/>
              <a:t>Because many areas are under stay-at-home orders due to COVID-19 and some online renewal services have restrictions, employees may experience challenges renewing certain List B documents. DHS has issued a temporary policy regarding expired List B identity documents used to complete Form I-9, Employment Eligibility Verification.  More information can be found at </a:t>
            </a:r>
            <a:r>
              <a:rPr lang="en-US" sz="1400" dirty="0">
                <a:hlinkClick r:id="rId5"/>
              </a:rPr>
              <a:t>I-9 Central What’s New</a:t>
            </a:r>
            <a:r>
              <a:rPr lang="en-US" sz="1400" dirty="0"/>
              <a:t>. </a:t>
            </a:r>
            <a:endParaRPr lang="en-US" sz="1400" b="1" dirty="0"/>
          </a:p>
          <a:p>
            <a:pPr marL="0" indent="0">
              <a:buNone/>
            </a:pPr>
            <a:r>
              <a:rPr lang="en-US" sz="1400" b="1" dirty="0"/>
              <a:t>Topic: Form I-9 Completion by Non E-Verify Agricultural Employers of Certain H-2A workers</a:t>
            </a:r>
            <a:endParaRPr lang="en-US" sz="1400" dirty="0"/>
          </a:p>
          <a:p>
            <a:pPr marL="0" indent="0">
              <a:buNone/>
            </a:pPr>
            <a:r>
              <a:rPr lang="en-US" sz="1400" dirty="0"/>
              <a:t>On April 20, the Department of Homeland Security published a </a:t>
            </a:r>
            <a:r>
              <a:rPr lang="en-US" sz="1400" dirty="0">
                <a:hlinkClick r:id="rId6" tooltip="Temporary Changes to Requirements Affecting H-2A Nonimmigrants Due to the COVID-19 National Emergency"/>
              </a:rPr>
              <a:t>temporary final rule to amend certain H-2A requirements</a:t>
            </a:r>
            <a:r>
              <a:rPr lang="en-US" sz="1400" dirty="0"/>
              <a:t> to help U.S. agricultural employers avoid disruptions in lawful agricultural-related employment during the coronavirus (COVID-19) public health emergency. The temporary final rule expires on August 18, 2020. See more information at the </a:t>
            </a:r>
            <a:r>
              <a:rPr lang="en-US" sz="1400" dirty="0">
                <a:hlinkClick r:id="rId7"/>
              </a:rPr>
              <a:t>H-2A Temporary Agricultural Workers </a:t>
            </a:r>
            <a:r>
              <a:rPr lang="en-US" sz="1400" dirty="0"/>
              <a:t>page. </a:t>
            </a:r>
            <a:endParaRPr lang="en-US" sz="1400" b="1" dirty="0"/>
          </a:p>
          <a:p>
            <a:pPr marL="0" indent="0">
              <a:buNone/>
            </a:pPr>
            <a:r>
              <a:rPr lang="en-US" sz="1400" b="1" dirty="0"/>
              <a:t>Topic:  E-Verify Extended Timeframes to take action to resolve Tentative Nonconfirmations</a:t>
            </a:r>
          </a:p>
          <a:p>
            <a:pPr marL="0" indent="0">
              <a:buNone/>
            </a:pPr>
            <a:r>
              <a:rPr lang="en-US" sz="1400" dirty="0"/>
              <a:t>E-Verify is extending the timeframe to take action to resolve certain Tentative Nonconfirmations (TNCs) due to SSA and other office closures to the public.  See </a:t>
            </a:r>
            <a:r>
              <a:rPr lang="en-US" sz="1400" dirty="0">
                <a:hlinkClick r:id="rId8"/>
              </a:rPr>
              <a:t>E-Verify What’s New</a:t>
            </a:r>
            <a:r>
              <a:rPr lang="en-US" sz="1400" dirty="0"/>
              <a:t>.  </a:t>
            </a:r>
          </a:p>
          <a:p>
            <a:pPr marL="0" indent="0">
              <a:buNone/>
            </a:pPr>
            <a:endParaRPr lang="en-US" sz="1400" dirty="0"/>
          </a:p>
          <a:p>
            <a:pPr marL="0" indent="0">
              <a:buNone/>
            </a:pPr>
            <a:r>
              <a:rPr lang="en-US" sz="1400" dirty="0"/>
              <a:t> </a:t>
            </a:r>
          </a:p>
          <a:p>
            <a:endParaRPr lang="en-US" sz="1400" dirty="0"/>
          </a:p>
        </p:txBody>
      </p:sp>
      <p:sp>
        <p:nvSpPr>
          <p:cNvPr id="5" name="Slide Number Placeholder 4"/>
          <p:cNvSpPr>
            <a:spLocks noGrp="1"/>
          </p:cNvSpPr>
          <p:nvPr>
            <p:ph type="sldNum" sz="quarter" idx="4294967295"/>
          </p:nvPr>
        </p:nvSpPr>
        <p:spPr>
          <a:xfrm>
            <a:off x="8531225" y="6447835"/>
            <a:ext cx="155575" cy="152400"/>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B70676E6-4307-432F-A6FF-18D85D81BA0C}" type="slidenum">
              <a:rPr kumimoji="0" lang="en-US" sz="1000" b="0" i="0" u="none" strike="noStrike" kern="1200" cap="none" spc="0" normalizeH="0" baseline="0" noProof="0" smtClean="0">
                <a:ln>
                  <a:noFill/>
                </a:ln>
                <a:solidFill>
                  <a:srgbClr val="060000"/>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3</a:t>
            </a:fld>
            <a:endParaRPr kumimoji="0" lang="en-US" sz="1000" b="0" i="0" u="none" strike="noStrike" kern="1200" cap="none" spc="0" normalizeH="0" baseline="0" noProof="0" dirty="0">
              <a:ln>
                <a:noFill/>
              </a:ln>
              <a:solidFill>
                <a:srgbClr val="060000"/>
              </a:solidFill>
              <a:effectLst/>
              <a:uLnTx/>
              <a:uFillTx/>
              <a:latin typeface="Arial"/>
              <a:ea typeface="+mn-ea"/>
              <a:cs typeface="+mn-cs"/>
            </a:endParaRPr>
          </a:p>
        </p:txBody>
      </p:sp>
      <p:sp>
        <p:nvSpPr>
          <p:cNvPr id="6" name="Date Placeholder 5"/>
          <p:cNvSpPr>
            <a:spLocks noGrp="1"/>
          </p:cNvSpPr>
          <p:nvPr>
            <p:ph type="dt" sz="half" idx="4294967295"/>
          </p:nvPr>
        </p:nvSpPr>
        <p:spPr>
          <a:xfrm>
            <a:off x="7315200" y="6411913"/>
            <a:ext cx="1371600" cy="152400"/>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35AC70F-A00E-4FA5-A9F5-1B04D0A336AB}" type="datetime1">
              <a:rPr kumimoji="0" lang="en-US" sz="1000" b="0" i="0" u="none" strike="noStrike" kern="1200" cap="none" spc="0" normalizeH="0" baseline="0" noProof="0" smtClean="0">
                <a:ln>
                  <a:noFill/>
                </a:ln>
                <a:solidFill>
                  <a:srgbClr val="060000"/>
                </a:solidFill>
                <a:effectLst/>
                <a:uLnTx/>
                <a:uFillTx/>
                <a:latin typeface="Arial"/>
                <a:ea typeface="+mn-ea"/>
                <a:cs typeface="+mn-cs"/>
              </a:rPr>
              <a:t>5/13/2020</a:t>
            </a:fld>
            <a:endParaRPr kumimoji="0" lang="en-US" sz="1000" b="0" i="0" u="none" strike="noStrike" kern="1200" cap="none" spc="0" normalizeH="0" baseline="0" noProof="0" dirty="0">
              <a:ln>
                <a:noFill/>
              </a:ln>
              <a:solidFill>
                <a:srgbClr val="060000"/>
              </a:solidFill>
              <a:effectLst/>
              <a:uLnTx/>
              <a:uFillTx/>
              <a:latin typeface="Arial"/>
              <a:ea typeface="+mn-ea"/>
              <a:cs typeface="+mn-cs"/>
            </a:endParaRPr>
          </a:p>
        </p:txBody>
      </p:sp>
      <p:sp>
        <p:nvSpPr>
          <p:cNvPr id="3" name="Footer Placeholder 2">
            <a:extLst>
              <a:ext uri="{FF2B5EF4-FFF2-40B4-BE49-F238E27FC236}">
                <a16:creationId xmlns:a16="http://schemas.microsoft.com/office/drawing/2014/main" id="{D1A66F99-6F6B-404D-A9A7-A374B3FE3523}"/>
              </a:ext>
            </a:extLst>
          </p:cNvPr>
          <p:cNvSpPr>
            <a:spLocks noGrp="1"/>
          </p:cNvSpPr>
          <p:nvPr>
            <p:ph type="ftr" sz="quarter" idx="3"/>
          </p:nvPr>
        </p:nvSpPr>
        <p:spPr/>
        <p:txBody>
          <a:bodyPr/>
          <a:lstStyle/>
          <a:p>
            <a:r>
              <a:rPr lang="en-US" dirty="0"/>
              <a:t>Q&amp;A session</a:t>
            </a:r>
          </a:p>
        </p:txBody>
      </p:sp>
    </p:spTree>
    <p:extLst>
      <p:ext uri="{BB962C8B-B14F-4D97-AF65-F5344CB8AC3E}">
        <p14:creationId xmlns:p14="http://schemas.microsoft.com/office/powerpoint/2010/main" val="709981003"/>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949D76-3AC1-45BF-BFC1-0B1220BDE05B}"/>
              </a:ext>
            </a:extLst>
          </p:cNvPr>
          <p:cNvSpPr>
            <a:spLocks noGrp="1"/>
          </p:cNvSpPr>
          <p:nvPr>
            <p:ph type="title"/>
          </p:nvPr>
        </p:nvSpPr>
        <p:spPr/>
        <p:txBody>
          <a:bodyPr/>
          <a:lstStyle/>
          <a:p>
            <a:r>
              <a:rPr lang="en-US" dirty="0"/>
              <a:t>Resources</a:t>
            </a:r>
          </a:p>
        </p:txBody>
      </p:sp>
      <p:sp>
        <p:nvSpPr>
          <p:cNvPr id="3" name="Content Placeholder 2">
            <a:extLst>
              <a:ext uri="{FF2B5EF4-FFF2-40B4-BE49-F238E27FC236}">
                <a16:creationId xmlns:a16="http://schemas.microsoft.com/office/drawing/2014/main" id="{2CCFAFE6-A0AA-4577-B54F-0F18A0F62DB1}"/>
              </a:ext>
            </a:extLst>
          </p:cNvPr>
          <p:cNvSpPr>
            <a:spLocks noGrp="1"/>
          </p:cNvSpPr>
          <p:nvPr>
            <p:ph idx="1"/>
          </p:nvPr>
        </p:nvSpPr>
        <p:spPr>
          <a:xfrm>
            <a:off x="890905" y="2615165"/>
            <a:ext cx="7542213" cy="3796748"/>
          </a:xfrm>
        </p:spPr>
        <p:txBody>
          <a:bodyPr/>
          <a:lstStyle/>
          <a:p>
            <a:r>
              <a:rPr lang="en-US" dirty="0">
                <a:solidFill>
                  <a:srgbClr val="0070C0"/>
                </a:solidFill>
                <a:hlinkClick r:id="rId3">
                  <a:extLst>
                    <a:ext uri="{A12FA001-AC4F-418D-AE19-62706E023703}">
                      <ahyp:hlinkClr xmlns:ahyp="http://schemas.microsoft.com/office/drawing/2018/hyperlinkcolor" val="tx"/>
                    </a:ext>
                  </a:extLst>
                </a:hlinkClick>
              </a:rPr>
              <a:t>I-9 Central </a:t>
            </a:r>
            <a:r>
              <a:rPr lang="en-US" i="1" dirty="0">
                <a:solidFill>
                  <a:srgbClr val="0070C0"/>
                </a:solidFill>
                <a:hlinkClick r:id="rId3">
                  <a:extLst>
                    <a:ext uri="{A12FA001-AC4F-418D-AE19-62706E023703}">
                      <ahyp:hlinkClr xmlns:ahyp="http://schemas.microsoft.com/office/drawing/2018/hyperlinkcolor" val="tx"/>
                    </a:ext>
                  </a:extLst>
                </a:hlinkClick>
              </a:rPr>
              <a:t>What’s New</a:t>
            </a:r>
            <a:endParaRPr lang="en-US" i="1" dirty="0">
              <a:solidFill>
                <a:srgbClr val="0070C0"/>
              </a:solidFill>
            </a:endParaRPr>
          </a:p>
          <a:p>
            <a:r>
              <a:rPr lang="en-US" dirty="0">
                <a:solidFill>
                  <a:srgbClr val="0070C0"/>
                </a:solidFill>
                <a:hlinkClick r:id="rId4">
                  <a:extLst>
                    <a:ext uri="{A12FA001-AC4F-418D-AE19-62706E023703}">
                      <ahyp:hlinkClr xmlns:ahyp="http://schemas.microsoft.com/office/drawing/2018/hyperlinkcolor" val="tx"/>
                    </a:ext>
                  </a:extLst>
                </a:hlinkClick>
              </a:rPr>
              <a:t>E-Verify </a:t>
            </a:r>
            <a:r>
              <a:rPr lang="en-US" i="1" dirty="0">
                <a:solidFill>
                  <a:srgbClr val="0070C0"/>
                </a:solidFill>
                <a:hlinkClick r:id="rId4">
                  <a:extLst>
                    <a:ext uri="{A12FA001-AC4F-418D-AE19-62706E023703}">
                      <ahyp:hlinkClr xmlns:ahyp="http://schemas.microsoft.com/office/drawing/2018/hyperlinkcolor" val="tx"/>
                    </a:ext>
                  </a:extLst>
                </a:hlinkClick>
              </a:rPr>
              <a:t>What’s New</a:t>
            </a:r>
            <a:endParaRPr lang="en-US" i="1" dirty="0">
              <a:solidFill>
                <a:srgbClr val="0070C0"/>
              </a:solidFill>
            </a:endParaRPr>
          </a:p>
          <a:p>
            <a:r>
              <a:rPr lang="en-US" dirty="0">
                <a:solidFill>
                  <a:srgbClr val="0070C0"/>
                </a:solidFill>
                <a:hlinkClick r:id="rId5">
                  <a:extLst>
                    <a:ext uri="{A12FA001-AC4F-418D-AE19-62706E023703}">
                      <ahyp:hlinkClr xmlns:ahyp="http://schemas.microsoft.com/office/drawing/2018/hyperlinkcolor" val="tx"/>
                    </a:ext>
                  </a:extLst>
                </a:hlinkClick>
              </a:rPr>
              <a:t>DHS News Release of March 20</a:t>
            </a:r>
            <a:r>
              <a:rPr lang="en-US" baseline="30000" dirty="0">
                <a:solidFill>
                  <a:srgbClr val="0070C0"/>
                </a:solidFill>
                <a:hlinkClick r:id="rId5">
                  <a:extLst>
                    <a:ext uri="{A12FA001-AC4F-418D-AE19-62706E023703}">
                      <ahyp:hlinkClr xmlns:ahyp="http://schemas.microsoft.com/office/drawing/2018/hyperlinkcolor" val="tx"/>
                    </a:ext>
                  </a:extLst>
                </a:hlinkClick>
              </a:rPr>
              <a:t>th</a:t>
            </a:r>
            <a:endParaRPr lang="en-US" dirty="0">
              <a:solidFill>
                <a:srgbClr val="0070C0"/>
              </a:solidFill>
            </a:endParaRPr>
          </a:p>
          <a:p>
            <a:r>
              <a:rPr lang="en-US" dirty="0">
                <a:solidFill>
                  <a:srgbClr val="0070C0"/>
                </a:solidFill>
                <a:hlinkClick r:id="rId6">
                  <a:extLst>
                    <a:ext uri="{A12FA001-AC4F-418D-AE19-62706E023703}">
                      <ahyp:hlinkClr xmlns:ahyp="http://schemas.microsoft.com/office/drawing/2018/hyperlinkcolor" val="tx"/>
                    </a:ext>
                  </a:extLst>
                </a:hlinkClick>
              </a:rPr>
              <a:t>Temporary I-9 &amp; E-Verify Policy changes due to COVID</a:t>
            </a:r>
            <a:endParaRPr lang="en-US" dirty="0">
              <a:solidFill>
                <a:srgbClr val="0070C0"/>
              </a:solidFill>
            </a:endParaRPr>
          </a:p>
          <a:p>
            <a:r>
              <a:rPr lang="en-US" dirty="0">
                <a:solidFill>
                  <a:srgbClr val="0070C0"/>
                </a:solidFill>
              </a:rPr>
              <a:t> </a:t>
            </a:r>
            <a:r>
              <a:rPr lang="en-US" dirty="0">
                <a:solidFill>
                  <a:srgbClr val="0070C0"/>
                </a:solidFill>
                <a:hlinkClick r:id="rId7">
                  <a:extLst>
                    <a:ext uri="{A12FA001-AC4F-418D-AE19-62706E023703}">
                      <ahyp:hlinkClr xmlns:ahyp="http://schemas.microsoft.com/office/drawing/2018/hyperlinkcolor" val="tx"/>
                    </a:ext>
                  </a:extLst>
                </a:hlinkClick>
              </a:rPr>
              <a:t>Form I-9 and E-Verify webinars  </a:t>
            </a:r>
            <a:endParaRPr lang="en-US" dirty="0">
              <a:solidFill>
                <a:srgbClr val="0070C0"/>
              </a:solidFill>
            </a:endParaRPr>
          </a:p>
          <a:p>
            <a:r>
              <a:rPr lang="en-US" dirty="0"/>
              <a:t>Call (888) 464-4218 with any I-9 or E-Verify questions</a:t>
            </a:r>
          </a:p>
          <a:p>
            <a:pPr marL="0" indent="0">
              <a:spcBef>
                <a:spcPts val="0"/>
              </a:spcBef>
              <a:buNone/>
            </a:pPr>
            <a:r>
              <a:rPr lang="en-US" dirty="0"/>
              <a:t>      Mon-Fri, 8:00am-5:00pm</a:t>
            </a:r>
          </a:p>
          <a:p>
            <a:endParaRPr lang="en-US" dirty="0"/>
          </a:p>
        </p:txBody>
      </p:sp>
      <p:sp>
        <p:nvSpPr>
          <p:cNvPr id="4" name="Slide Number Placeholder 3">
            <a:extLst>
              <a:ext uri="{FF2B5EF4-FFF2-40B4-BE49-F238E27FC236}">
                <a16:creationId xmlns:a16="http://schemas.microsoft.com/office/drawing/2014/main" id="{E9495F2F-D893-45E2-AE4B-903B9D93DA34}"/>
              </a:ext>
            </a:extLst>
          </p:cNvPr>
          <p:cNvSpPr>
            <a:spLocks noGrp="1"/>
          </p:cNvSpPr>
          <p:nvPr>
            <p:ph type="sldNum" sz="quarter" idx="11"/>
          </p:nvPr>
        </p:nvSpPr>
        <p:spPr/>
        <p:txBody>
          <a:bodyPr/>
          <a:lstStyle/>
          <a:p>
            <a:fld id="{B70676E6-4307-432F-A6FF-18D85D81BA0C}" type="slidenum">
              <a:rPr lang="en-US" smtClean="0"/>
              <a:pPr/>
              <a:t>4</a:t>
            </a:fld>
            <a:endParaRPr lang="en-US" dirty="0"/>
          </a:p>
        </p:txBody>
      </p:sp>
      <p:sp>
        <p:nvSpPr>
          <p:cNvPr id="5" name="Date Placeholder 4">
            <a:extLst>
              <a:ext uri="{FF2B5EF4-FFF2-40B4-BE49-F238E27FC236}">
                <a16:creationId xmlns:a16="http://schemas.microsoft.com/office/drawing/2014/main" id="{DA602B45-20B8-494F-932D-9A023F4ECB63}"/>
              </a:ext>
            </a:extLst>
          </p:cNvPr>
          <p:cNvSpPr>
            <a:spLocks noGrp="1"/>
          </p:cNvSpPr>
          <p:nvPr>
            <p:ph type="dt" sz="half" idx="12"/>
          </p:nvPr>
        </p:nvSpPr>
        <p:spPr/>
        <p:txBody>
          <a:bodyPr/>
          <a:lstStyle/>
          <a:p>
            <a:fld id="{AFF408C4-D81B-48F3-8BB3-C4B31C118339}" type="datetime1">
              <a:rPr lang="en-US" smtClean="0"/>
              <a:t>5/13/2020</a:t>
            </a:fld>
            <a:endParaRPr lang="en-US" dirty="0"/>
          </a:p>
        </p:txBody>
      </p:sp>
      <p:sp>
        <p:nvSpPr>
          <p:cNvPr id="6" name="Footer Placeholder 5">
            <a:extLst>
              <a:ext uri="{FF2B5EF4-FFF2-40B4-BE49-F238E27FC236}">
                <a16:creationId xmlns:a16="http://schemas.microsoft.com/office/drawing/2014/main" id="{355CBB13-FBBD-4122-B1F5-20B983FB4229}"/>
              </a:ext>
            </a:extLst>
          </p:cNvPr>
          <p:cNvSpPr>
            <a:spLocks noGrp="1"/>
          </p:cNvSpPr>
          <p:nvPr>
            <p:ph type="ftr" sz="quarter" idx="3"/>
          </p:nvPr>
        </p:nvSpPr>
        <p:spPr/>
        <p:txBody>
          <a:bodyPr/>
          <a:lstStyle/>
          <a:p>
            <a:r>
              <a:rPr lang="en-US" dirty="0"/>
              <a:t>Q&amp;A session</a:t>
            </a:r>
          </a:p>
        </p:txBody>
      </p:sp>
    </p:spTree>
    <p:extLst>
      <p:ext uri="{BB962C8B-B14F-4D97-AF65-F5344CB8AC3E}">
        <p14:creationId xmlns:p14="http://schemas.microsoft.com/office/powerpoint/2010/main" val="2712485758"/>
      </p:ext>
    </p:extLst>
  </p:cSld>
  <p:clrMapOvr>
    <a:masterClrMapping/>
  </p:clrMapOvr>
  <p:transition/>
</p:sld>
</file>

<file path=ppt/theme/theme1.xml><?xml version="1.0" encoding="utf-8"?>
<a:theme xmlns:a="http://schemas.openxmlformats.org/drawingml/2006/main" name="Boston Master">
  <a:themeElements>
    <a:clrScheme name="Custom 3">
      <a:dk1>
        <a:srgbClr val="000D60"/>
      </a:dk1>
      <a:lt1>
        <a:srgbClr val="FFFFFF"/>
      </a:lt1>
      <a:dk2>
        <a:srgbClr val="00135D"/>
      </a:dk2>
      <a:lt2>
        <a:srgbClr val="00135D"/>
      </a:lt2>
      <a:accent1>
        <a:srgbClr val="F3AB27"/>
      </a:accent1>
      <a:accent2>
        <a:srgbClr val="B0B1B3"/>
      </a:accent2>
      <a:accent3>
        <a:srgbClr val="FFFFFF"/>
      </a:accent3>
      <a:accent4>
        <a:srgbClr val="000951"/>
      </a:accent4>
      <a:accent5>
        <a:srgbClr val="F8D2AC"/>
      </a:accent5>
      <a:accent6>
        <a:srgbClr val="9FA0A2"/>
      </a:accent6>
      <a:hlink>
        <a:srgbClr val="C00000"/>
      </a:hlink>
      <a:folHlink>
        <a:srgbClr val="FF0000"/>
      </a:folHlink>
    </a:clrScheme>
    <a:fontScheme name="Boston Master">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Boston Master 1">
        <a:dk1>
          <a:srgbClr val="595959"/>
        </a:dk1>
        <a:lt1>
          <a:srgbClr val="F8D167"/>
        </a:lt1>
        <a:dk2>
          <a:srgbClr val="BF5FA7"/>
        </a:dk2>
        <a:lt2>
          <a:srgbClr val="92C9DD"/>
        </a:lt2>
        <a:accent1>
          <a:srgbClr val="9ED47C"/>
        </a:accent1>
        <a:accent2>
          <a:srgbClr val="F3728D"/>
        </a:accent2>
        <a:accent3>
          <a:srgbClr val="FBE5B8"/>
        </a:accent3>
        <a:accent4>
          <a:srgbClr val="4B4B4B"/>
        </a:accent4>
        <a:accent5>
          <a:srgbClr val="CCE6BF"/>
        </a:accent5>
        <a:accent6>
          <a:srgbClr val="DC677F"/>
        </a:accent6>
        <a:hlink>
          <a:srgbClr val="6E91BA"/>
        </a:hlink>
        <a:folHlink>
          <a:srgbClr val="BDBFD0"/>
        </a:folHlink>
      </a:clrScheme>
      <a:clrMap bg1="lt1" tx1="dk1" bg2="lt2" tx2="dk2" accent1="accent1" accent2="accent2" accent3="accent3" accent4="accent4" accent5="accent5" accent6="accent6" hlink="hlink" folHlink="folHlink"/>
    </a:extraClrScheme>
    <a:extraClrScheme>
      <a:clrScheme name="Boston Master 2">
        <a:dk1>
          <a:srgbClr val="000D60"/>
        </a:dk1>
        <a:lt1>
          <a:srgbClr val="FFFFFF"/>
        </a:lt1>
        <a:dk2>
          <a:srgbClr val="00135D"/>
        </a:dk2>
        <a:lt2>
          <a:srgbClr val="00135D"/>
        </a:lt2>
        <a:accent1>
          <a:srgbClr val="F3AB27"/>
        </a:accent1>
        <a:accent2>
          <a:srgbClr val="B0B1B3"/>
        </a:accent2>
        <a:accent3>
          <a:srgbClr val="FFFFFF"/>
        </a:accent3>
        <a:accent4>
          <a:srgbClr val="000951"/>
        </a:accent4>
        <a:accent5>
          <a:srgbClr val="F8D2AC"/>
        </a:accent5>
        <a:accent6>
          <a:srgbClr val="9FA0A2"/>
        </a:accent6>
        <a:hlink>
          <a:srgbClr val="EAAA36"/>
        </a:hlink>
        <a:folHlink>
          <a:srgbClr val="EAAA3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Boston Master">
  <a:themeElements>
    <a:clrScheme name="Custom 3">
      <a:dk1>
        <a:srgbClr val="000D60"/>
      </a:dk1>
      <a:lt1>
        <a:srgbClr val="FFFFFF"/>
      </a:lt1>
      <a:dk2>
        <a:srgbClr val="00135D"/>
      </a:dk2>
      <a:lt2>
        <a:srgbClr val="00135D"/>
      </a:lt2>
      <a:accent1>
        <a:srgbClr val="F3AB27"/>
      </a:accent1>
      <a:accent2>
        <a:srgbClr val="B0B1B3"/>
      </a:accent2>
      <a:accent3>
        <a:srgbClr val="FFFFFF"/>
      </a:accent3>
      <a:accent4>
        <a:srgbClr val="000951"/>
      </a:accent4>
      <a:accent5>
        <a:srgbClr val="F8D2AC"/>
      </a:accent5>
      <a:accent6>
        <a:srgbClr val="9FA0A2"/>
      </a:accent6>
      <a:hlink>
        <a:srgbClr val="C00000"/>
      </a:hlink>
      <a:folHlink>
        <a:srgbClr val="FF0000"/>
      </a:folHlink>
    </a:clrScheme>
    <a:fontScheme name="Boston Master">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Boston Master 1">
        <a:dk1>
          <a:srgbClr val="595959"/>
        </a:dk1>
        <a:lt1>
          <a:srgbClr val="F8D167"/>
        </a:lt1>
        <a:dk2>
          <a:srgbClr val="BF5FA7"/>
        </a:dk2>
        <a:lt2>
          <a:srgbClr val="92C9DD"/>
        </a:lt2>
        <a:accent1>
          <a:srgbClr val="9ED47C"/>
        </a:accent1>
        <a:accent2>
          <a:srgbClr val="F3728D"/>
        </a:accent2>
        <a:accent3>
          <a:srgbClr val="FBE5B8"/>
        </a:accent3>
        <a:accent4>
          <a:srgbClr val="4B4B4B"/>
        </a:accent4>
        <a:accent5>
          <a:srgbClr val="CCE6BF"/>
        </a:accent5>
        <a:accent6>
          <a:srgbClr val="DC677F"/>
        </a:accent6>
        <a:hlink>
          <a:srgbClr val="6E91BA"/>
        </a:hlink>
        <a:folHlink>
          <a:srgbClr val="BDBFD0"/>
        </a:folHlink>
      </a:clrScheme>
      <a:clrMap bg1="lt1" tx1="dk1" bg2="lt2" tx2="dk2" accent1="accent1" accent2="accent2" accent3="accent3" accent4="accent4" accent5="accent5" accent6="accent6" hlink="hlink" folHlink="folHlink"/>
    </a:extraClrScheme>
    <a:extraClrScheme>
      <a:clrScheme name="Boston Master 2">
        <a:dk1>
          <a:srgbClr val="000D60"/>
        </a:dk1>
        <a:lt1>
          <a:srgbClr val="FFFFFF"/>
        </a:lt1>
        <a:dk2>
          <a:srgbClr val="00135D"/>
        </a:dk2>
        <a:lt2>
          <a:srgbClr val="00135D"/>
        </a:lt2>
        <a:accent1>
          <a:srgbClr val="F3AB27"/>
        </a:accent1>
        <a:accent2>
          <a:srgbClr val="B0B1B3"/>
        </a:accent2>
        <a:accent3>
          <a:srgbClr val="FFFFFF"/>
        </a:accent3>
        <a:accent4>
          <a:srgbClr val="000951"/>
        </a:accent4>
        <a:accent5>
          <a:srgbClr val="F8D2AC"/>
        </a:accent5>
        <a:accent6>
          <a:srgbClr val="9FA0A2"/>
        </a:accent6>
        <a:hlink>
          <a:srgbClr val="EAAA36"/>
        </a:hlink>
        <a:folHlink>
          <a:srgbClr val="EAAA36"/>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ECN_x0020_Archive xmlns="517cebd4-22d8-451e-8e5c-ae1aecd5b0c1">ESD</ECN_x0020_Archive>
    <_dlc_DocId xmlns="517cebd4-22d8-451e-8e5c-ae1aecd5b0c1">DYPJ7ZT4QYN2-3308-29</_dlc_DocId>
    <_dlc_DocIdUrl xmlns="517cebd4-22d8-451e-8e5c-ae1aecd5b0c1">
      <Url>https://ecn.uscis.dhs.gov/team/IRIS_VER/Division/VER/OPS/Outreach/_layouts/DocIdRedir.aspx?ID=DYPJ7ZT4QYN2-3308-29</Url>
      <Description>DYPJ7ZT4QYN2-3308-29</Description>
    </_dlc_DocIdUrl>
    <Notes0 xmlns="0a270ace-69a7-435a-9835-ff13ef878dcb">7-Removed verbiage "document abuse" and replaced with "unfair documentary practices"
16-TP Guidance to clarify that employers should enter expiration date changes based on automatic extensions of documents in the Additional Information field in Section 2
16- Added Asterisk re: Form I-9 flexibility and TP from press release
17 -TEMP SLIDE - Vetted slide with remote doc review guidance (05/5/20)
3- Added graphic provided by SM
9 – Updated first bullet and talking point (also removed asterisk with info about expiration date)
20-TP Guidance to clarify that employers should enter expiration date changes based on automatic extensions of documents in the Additional Information field in Section 2
23 - Updated Talking point
36-Added TP's and links regarding Updatd M-274 and Summary of Changes
36 - COVID 19 Resources slide (05/5/20) 
-removed slide for revised i-9 FAQ (05/05/20)
37 – Added link to Table of Changes
39- Updated email addresses to @uscis.dhs.gov (05/05/20
</Notes0>
    <Date_x0020_508 xmlns="0a270ace-69a7-435a-9835-ff13ef878dcb">02/03/20</Date_x0020_508>
    <Date_x0020_Vetted xmlns="0a270ace-69a7-435a-9835-ff13ef878dcb">04/29/2020</Date_x0020_Vetted>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4239317E4B8D54C9F2196C84FACFDEC" ma:contentTypeVersion="4" ma:contentTypeDescription="Create a new document." ma:contentTypeScope="" ma:versionID="2ee935f9be87b85988fce95b2d74393e">
  <xsd:schema xmlns:xsd="http://www.w3.org/2001/XMLSchema" xmlns:xs="http://www.w3.org/2001/XMLSchema" xmlns:p="http://schemas.microsoft.com/office/2006/metadata/properties" xmlns:ns2="517cebd4-22d8-451e-8e5c-ae1aecd5b0c1" xmlns:ns3="0a270ace-69a7-435a-9835-ff13ef878dcb" targetNamespace="http://schemas.microsoft.com/office/2006/metadata/properties" ma:root="true" ma:fieldsID="edf1a8d0ca4403354a9048f6f6c348dd" ns2:_="" ns3:_="">
    <xsd:import namespace="517cebd4-22d8-451e-8e5c-ae1aecd5b0c1"/>
    <xsd:import namespace="0a270ace-69a7-435a-9835-ff13ef878dcb"/>
    <xsd:element name="properties">
      <xsd:complexType>
        <xsd:sequence>
          <xsd:element name="documentManagement">
            <xsd:complexType>
              <xsd:all>
                <xsd:element ref="ns2:ECN_x0020_Archive" minOccurs="0"/>
                <xsd:element ref="ns2:_dlc_DocId" minOccurs="0"/>
                <xsd:element ref="ns2:_dlc_DocIdUrl" minOccurs="0"/>
                <xsd:element ref="ns2:_dlc_DocIdPersistId" minOccurs="0"/>
                <xsd:element ref="ns2:SharedWithUsers" minOccurs="0"/>
                <xsd:element ref="ns3:Notes0" minOccurs="0"/>
                <xsd:element ref="ns3:Date_x0020_Vetted"/>
                <xsd:element ref="ns3:Date_x0020_508"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17cebd4-22d8-451e-8e5c-ae1aecd5b0c1" elementFormDefault="qualified">
    <xsd:import namespace="http://schemas.microsoft.com/office/2006/documentManagement/types"/>
    <xsd:import namespace="http://schemas.microsoft.com/office/infopath/2007/PartnerControls"/>
    <xsd:element name="ECN_x0020_Archive" ma:index="8" nillable="true" ma:displayName="ECN Archive" ma:default="ESD" ma:format="Dropdown" ma:internalName="ECN_x0020_Archive">
      <xsd:simpleType>
        <xsd:restriction base="dms:Choice">
          <xsd:enumeration value="ESD"/>
        </xsd:restriction>
      </xsd:simpleType>
    </xsd:element>
    <xsd:element name="_dlc_DocId" ma:index="9" nillable="true" ma:displayName="Document ID Value" ma:description="The value of the document ID assigned to this item." ma:internalName="_dlc_DocId" ma:readOnly="true">
      <xsd:simpleType>
        <xsd:restriction base="dms:Text"/>
      </xsd:simpleType>
    </xsd:element>
    <xsd:element name="_dlc_DocIdUrl" ma:index="10"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1" nillable="true" ma:displayName="Persist ID" ma:description="Keep ID on add." ma:hidden="true" ma:internalName="_dlc_DocIdPersistId" ma:readOnly="true">
      <xsd:simpleType>
        <xsd:restriction base="dms:Boolean"/>
      </xsd:simpleType>
    </xsd:element>
    <xsd:element name="SharedWithUsers" ma:index="12"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0a270ace-69a7-435a-9835-ff13ef878dcb" elementFormDefault="qualified">
    <xsd:import namespace="http://schemas.microsoft.com/office/2006/documentManagement/types"/>
    <xsd:import namespace="http://schemas.microsoft.com/office/infopath/2007/PartnerControls"/>
    <xsd:element name="Notes0" ma:index="13" nillable="true" ma:displayName="Notes" ma:internalName="Notes0">
      <xsd:simpleType>
        <xsd:restriction base="dms:Note"/>
      </xsd:simpleType>
    </xsd:element>
    <xsd:element name="Date_x0020_Vetted" ma:index="14" ma:displayName="Date Vetted" ma:internalName="Date_x0020_Vetted">
      <xsd:simpleType>
        <xsd:restriction base="dms:Text">
          <xsd:maxLength value="255"/>
        </xsd:restriction>
      </xsd:simpleType>
    </xsd:element>
    <xsd:element name="Date_x0020_508" ma:index="15" nillable="true" ma:displayName="Date 508" ma:internalName="Date_x0020_508">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2F7A7090-C1CB-4C9D-B434-52C959F2F8E2}">
  <ds:schemaRefs>
    <ds:schemaRef ds:uri="http://schemas.openxmlformats.org/package/2006/metadata/core-properties"/>
    <ds:schemaRef ds:uri="http://schemas.microsoft.com/office/2006/documentManagement/types"/>
    <ds:schemaRef ds:uri="http://schemas.microsoft.com/office/2006/metadata/properties"/>
    <ds:schemaRef ds:uri="http://purl.org/dc/elements/1.1/"/>
    <ds:schemaRef ds:uri="0a270ace-69a7-435a-9835-ff13ef878dcb"/>
    <ds:schemaRef ds:uri="http://www.w3.org/XML/1998/namespace"/>
    <ds:schemaRef ds:uri="517cebd4-22d8-451e-8e5c-ae1aecd5b0c1"/>
    <ds:schemaRef ds:uri="http://schemas.microsoft.com/office/infopath/2007/PartnerControls"/>
    <ds:schemaRef ds:uri="http://purl.org/dc/dcmitype/"/>
    <ds:schemaRef ds:uri="http://purl.org/dc/terms/"/>
  </ds:schemaRefs>
</ds:datastoreItem>
</file>

<file path=customXml/itemProps2.xml><?xml version="1.0" encoding="utf-8"?>
<ds:datastoreItem xmlns:ds="http://schemas.openxmlformats.org/officeDocument/2006/customXml" ds:itemID="{D6864F4D-5270-43E5-8B99-EA0AC449BF65}">
  <ds:schemaRefs>
    <ds:schemaRef ds:uri="http://schemas.microsoft.com/sharepoint/v3/contenttype/forms"/>
  </ds:schemaRefs>
</ds:datastoreItem>
</file>

<file path=customXml/itemProps3.xml><?xml version="1.0" encoding="utf-8"?>
<ds:datastoreItem xmlns:ds="http://schemas.openxmlformats.org/officeDocument/2006/customXml" ds:itemID="{9F8BD71E-D96B-4957-83DA-852B4180B10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17cebd4-22d8-451e-8e5c-ae1aecd5b0c1"/>
    <ds:schemaRef ds:uri="0a270ace-69a7-435a-9835-ff13ef878dc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D7D02267-D05D-406B-9B97-62C5B3FBE1AF}">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otalTime>3330</TotalTime>
  <Words>539</Words>
  <Application>Microsoft Office PowerPoint</Application>
  <PresentationFormat>On-screen Show (4:3)</PresentationFormat>
  <Paragraphs>49</Paragraphs>
  <Slides>4</Slides>
  <Notes>4</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4</vt:i4>
      </vt:variant>
    </vt:vector>
  </HeadingPairs>
  <TitlesOfParts>
    <vt:vector size="9" baseType="lpstr">
      <vt:lpstr>Arial</vt:lpstr>
      <vt:lpstr>Calibri</vt:lpstr>
      <vt:lpstr>Wingdings</vt:lpstr>
      <vt:lpstr>Boston Master</vt:lpstr>
      <vt:lpstr>1_Boston Master</vt:lpstr>
      <vt:lpstr>Q&amp;A reference Updates and Temporary changes to Form I-9 and E-Verify due to COVID-19</vt:lpstr>
      <vt:lpstr>COVID-19: Form I-9 Physical Document Review Flexibility</vt:lpstr>
      <vt:lpstr>Temporary Policy Resources due to COVID-19</vt:lpstr>
      <vt:lpstr>Resources</vt:lpstr>
    </vt:vector>
  </TitlesOfParts>
  <Company>United States Citizenship and Immigration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Form I-9 Overview</dc:title>
  <dc:creator>USCIS User;U.S. Citizenship and Immigration Services;Verification Division</dc:creator>
  <cp:keywords>Form I-9</cp:keywords>
  <cp:lastModifiedBy>Basham, Barry D (Dave)</cp:lastModifiedBy>
  <cp:revision>263</cp:revision>
  <dcterms:created xsi:type="dcterms:W3CDTF">2016-04-25T20:03:21Z</dcterms:created>
  <dcterms:modified xsi:type="dcterms:W3CDTF">2020-05-13T17:58:15Z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0x01010064239317E4B8D54C9F2196C84FACFDEC</vt:lpwstr>
  </property>
  <property fmtid="{D5CDD505-2E9C-101B-9397-08002B2CF9AE}" pid="3" name="_dlc_DocIdItemGuid">
    <vt:lpwstr>327b52c5-48be-4a36-8f4f-32af3b7f731c</vt:lpwstr>
  </property>
</Properties>
</file>