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52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40C1-8033-C545-9403-26EF58F8A461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5ECD-50CD-BA4F-BE44-2CD4E9649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40C1-8033-C545-9403-26EF58F8A461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5ECD-50CD-BA4F-BE44-2CD4E9649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006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40C1-8033-C545-9403-26EF58F8A461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5ECD-50CD-BA4F-BE44-2CD4E9649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40C1-8033-C545-9403-26EF58F8A461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5ECD-50CD-BA4F-BE44-2CD4E9649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40C1-8033-C545-9403-26EF58F8A461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5ECD-50CD-BA4F-BE44-2CD4E9649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40C1-8033-C545-9403-26EF58F8A461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5ECD-50CD-BA4F-BE44-2CD4E9649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40C1-8033-C545-9403-26EF58F8A461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5ECD-50CD-BA4F-BE44-2CD4E9649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40C1-8033-C545-9403-26EF58F8A461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5ECD-50CD-BA4F-BE44-2CD4E9649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1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40C1-8033-C545-9403-26EF58F8A461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5ECD-50CD-BA4F-BE44-2CD4E9649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456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40C1-8033-C545-9403-26EF58F8A461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5ECD-50CD-BA4F-BE44-2CD4E9649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40C1-8033-C545-9403-26EF58F8A461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5ECD-50CD-BA4F-BE44-2CD4E9649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A40C1-8033-C545-9403-26EF58F8A461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65ECD-50CD-BA4F-BE44-2CD4E9649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009" y="3846394"/>
            <a:ext cx="2523787" cy="15710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5911" y="3854241"/>
            <a:ext cx="2523787" cy="15647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5911" y="1958233"/>
            <a:ext cx="2523787" cy="15647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982" y="1958233"/>
            <a:ext cx="2523787" cy="15773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8109" y="1958233"/>
            <a:ext cx="2516561" cy="15665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7010" y="1964543"/>
            <a:ext cx="2523787" cy="15710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982" y="3825943"/>
            <a:ext cx="2522977" cy="15535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8109" y="3825943"/>
            <a:ext cx="2532186" cy="15762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41982" y="609809"/>
            <a:ext cx="5429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vo" charset="0"/>
                <a:ea typeface="Arvo" charset="0"/>
                <a:cs typeface="Arvo" charset="0"/>
              </a:rPr>
              <a:t>Colour Code for Bricks: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84175" y="2273017"/>
            <a:ext cx="16385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Meaning</a:t>
            </a:r>
          </a:p>
          <a:p>
            <a:pPr algn="ctr"/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One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74907" y="2273017"/>
            <a:ext cx="16385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Meaning</a:t>
            </a:r>
          </a:p>
          <a:p>
            <a:pPr algn="ctr"/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Two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45995" y="2273016"/>
            <a:ext cx="16385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Meaning</a:t>
            </a:r>
          </a:p>
          <a:p>
            <a:pPr algn="ctr"/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Three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49765" y="2273016"/>
            <a:ext cx="16385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Meaning</a:t>
            </a:r>
          </a:p>
          <a:p>
            <a:pPr algn="ctr"/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Four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4175" y="4125667"/>
            <a:ext cx="16385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Meaning</a:t>
            </a:r>
          </a:p>
          <a:p>
            <a:pPr algn="ctr"/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Five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67094" y="4154869"/>
            <a:ext cx="16385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Meaning</a:t>
            </a:r>
          </a:p>
          <a:p>
            <a:pPr algn="ctr"/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Six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45995" y="4137032"/>
            <a:ext cx="16385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Meaning</a:t>
            </a:r>
          </a:p>
          <a:p>
            <a:pPr algn="ctr"/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Seven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249765" y="4154869"/>
            <a:ext cx="16385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Meaning</a:t>
            </a:r>
          </a:p>
          <a:p>
            <a:pPr algn="ctr"/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Eight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0348" y="5893578"/>
            <a:ext cx="9668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*Delete and Change as appropriate – print or show on the whiteboard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355" y="386513"/>
            <a:ext cx="1084578" cy="4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34</Words>
  <Application>Microsoft Macintosh PowerPoint</Application>
  <PresentationFormat>Widescreen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Arvo</vt:lpstr>
      <vt:lpstr>Calibri</vt:lpstr>
      <vt:lpstr>Calibri Light</vt:lpstr>
      <vt:lpstr>Open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</cp:revision>
  <dcterms:created xsi:type="dcterms:W3CDTF">2018-05-22T15:39:58Z</dcterms:created>
  <dcterms:modified xsi:type="dcterms:W3CDTF">2020-03-30T10:48:18Z</dcterms:modified>
</cp:coreProperties>
</file>