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Cognitivism Explained: How Pupils Learn,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structural-learning.com/post/cognitivism-learning-theories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