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6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7" r:id="rId2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../media/image2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Thorndike's Theory: 3 Laws of Learning for UK Teachers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structural-learning.com/post/thorndikes-theory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