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Vygotsky's Zone of Proximal Development: Scaffolding Strategies for 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structural-learning.com/post/vygotskys-theory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