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0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Pedagogy Explained: 5 UK Teaching Approaches for OFSTED &amp; ECF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structural-learning.com/post/pedagogy-for-teaching-a-classroom-guide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