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6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7" r:id="rId2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../media/image2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Bruner's Theory: Discovery Learning, Scaffolding and the Spiral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structural-learning.com/post/jerome-bruners-theories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