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3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4" r:id="rId2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Piaget's Stages: 14,000-Learner UK Reality Check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structural-learning.com/post/jean-piagets-theory-of-cognitive-development-and-active-classrooms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