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Skinner's Theory: Operant Conditioning for UK Classrooms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structural-learning.com/post/skinners-theories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