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3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Top-Down vs Bottom-Up Processing: How Learners Think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structural-learning.com/post/top-down-processing-and-bottom-up-processing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