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Bronfenbrenner's Ecological Model: 5 Systems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structural-learning.com/post/bronfenbrenners-ecological-model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