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1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2" r:id="rId22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../media/image1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../media/image1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2743200"/>
            <a:ext cx="502920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1F2A44"/>
                </a:solidFill>
                <a:latin typeface="Open Sans"/>
              </a:rPr>
              <a:t>Assimilation vs Accommodation: Piaget for Teachers</a:t>
            </a:r>
          </a:p>
        </p:txBody>
      </p:sp>
      <p:sp>
        <p:nvSpPr>
          <p:cNvPr id="5" name="Rectangle 4"/>
          <p:cNvSpPr/>
          <p:nvPr/>
        </p:nvSpPr>
        <p:spPr>
          <a:xfrm>
            <a:off x="548640" y="466344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548640" y="4937760"/>
            <a:ext cx="5029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1F2A44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clos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3108960"/>
            <a:ext cx="7315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1F2A44"/>
                </a:solidFill>
                <a:latin typeface="Open Sans"/>
              </a:rPr>
              <a:t>Read the full guide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4023360"/>
            <a:ext cx="7315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128770"/>
                </a:solidFill>
                <a:latin typeface="Open Sans"/>
              </a:rPr>
              <a:t>structural-learning.com/post/assimilation-vs-accommodation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" y="388620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