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Kolb's Learning Cycle: 4 Stages Applied to the Classroom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structural-learning.com/post/kolbs-learning-cycle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