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3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Dual Coding: Why Words and Images Together Strengthen Memory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structural-learning.com/post/dual-coding-a-teachers-guide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