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Pedagogical Content Knowledge: Why Subject Expertise Isn't Enough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structural-learning.com/post/pedagogical-content-knowledge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