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3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Spiral Curriculum: How Revisiting Topics Builds Deep Learning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structural-learning.com/post/the-spiral-curriculum-a-teachers-guide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