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1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Dialogic Teaching: A Classroom Guide for Better Thinking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structural-learning.com/post/how-to-use-dialogic-pedagogy-the-key-to-powerful-teaching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