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4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5" r:id="rId2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../media/image20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Dual Process Theory: System 1 vs System 2 in Teaching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structural-learning.com/post/exploring-dual-process-theory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