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0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1" r:id="rId21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../media/image16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2743200"/>
            <a:ext cx="502920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1F2A44"/>
                </a:solidFill>
                <a:latin typeface="Open Sans"/>
              </a:rPr>
              <a:t>Social Identity Theory: How Groups Shape Pupil Behaviour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" y="466344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48640" y="4937760"/>
            <a:ext cx="5029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1F2A44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los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3108960"/>
            <a:ext cx="7315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1F2A44"/>
                </a:solidFill>
                <a:latin typeface="Open Sans"/>
              </a:rPr>
              <a:t>Read the full guide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4023360"/>
            <a:ext cx="7315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128770"/>
                </a:solidFill>
                <a:latin typeface="Open Sans"/>
              </a:rPr>
              <a:t>structural-learning.com/post/social-identity-theories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388620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