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2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3" r:id="rId2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1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Zone of Proximal Development (ZPD): A Teacher's Guide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structural-learning.com/post/the-zone-of-proximal-development-a-teachers-guide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