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2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3" r:id="rId2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1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Communication Theories: Key Models for Every Teacher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structural-learning.com/post/communication-theories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