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1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../media/image1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2743200"/>
            <a:ext cx="502920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1F2A44"/>
                </a:solidFill>
                <a:latin typeface="Open Sans"/>
              </a:rPr>
              <a:t>Multiple Intelligences: Gardner's Theory for Teachers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640" y="466344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TextBox 5"/>
          <p:cNvSpPr txBox="1"/>
          <p:nvPr/>
        </p:nvSpPr>
        <p:spPr>
          <a:xfrm>
            <a:off x="548640" y="4937760"/>
            <a:ext cx="5029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1F2A44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clos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pic>
        <p:nvPicPr>
          <p:cNvPr id="3" name="Picture 2" descr="structural-learning-logo-classroom-cl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640080"/>
            <a:ext cx="2457450" cy="137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" y="3108960"/>
            <a:ext cx="7315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1F2A44"/>
                </a:solidFill>
                <a:latin typeface="Open Sans"/>
              </a:rPr>
              <a:t>Read the full guide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640" y="4023360"/>
            <a:ext cx="7315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128770"/>
                </a:solidFill>
                <a:latin typeface="Open Sans"/>
              </a:rPr>
              <a:t>structural-learning.com/post/multiple-intelligences-howard-gardner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" y="3886200"/>
            <a:ext cx="219456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