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Embodied Cognition: Why Movement Helps Pupils Learn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structural-learning.com/post/embodied-cognition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