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2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1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Symbolic Interactionism: How Meaning Shapes Learning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structural-learning.com/post/symbolic-interaction-theory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