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3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Functionalism in Psychology and Sociology Explained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structural-learning.com/post/functionalism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