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1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Rote Learning vs Meaningful Learning: Which Actually Works?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structural-learning.com/post/rote-learning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