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2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Behaviourism in Education: Pavlov, Skinner and Thorndike Explained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structural-learning.com/post/theory-of-behaviorism-in-learning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