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19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0" r:id="rId20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../media/image15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../media/image15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Kohlberg's 6 Stages of Moral Development for Teachers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structural-learning.com/post/kohlbergs-moral-development-stages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