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7" r:id="rId2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2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Scaffolding in Education: A Teacher's Guide (2026)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structural-learning.com/post/scaffolding-in-education-a-teachers-guide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