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2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3" r:id="rId2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1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Dewey’s Learning by Doing: 5 Project-Based Lesson Ideas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structural-learning.com/post/john-deweys-theory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