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1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2" r:id="rId22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Carl Rogers Theory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https://www.structural-learning.com/post/carl-rogers-theory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