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Ausubel's Meaningful Learning Theory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https://www.structural-learning.com/post/ausubels-meaningful-learning-theory-teachers-guide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