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Fundamental Theories of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https://www.structural-learning.com/post/fundamental-theories-of-learning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