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Oracy in Language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https://www.structural-learning.com/post/the-importance-of-oracy-in-language-development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