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Growth Mindset Evidence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https://www.structural-learning.com/post/growth-mindset-what-research-actually-shows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