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Bloom's Taxonomy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https://www.structural-learning.com/post/blooms-taxonomy-a-teachers-alternative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