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Self-Regulation of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https://www.structural-learning.com/post/self-regulation-of-learning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