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Retrieval Practice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https://www.structural-learning.com/post/retrieval-practice-a-teachers-guide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