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Inquiry-Based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https://www.structural-learning.com/post/a-teachers-guide-to-inquiry-based-learning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