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The Dunning-Kruger Effect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https://www.structural-learning.com/post/dunning-kruger-effect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