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17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8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The Testing Effect: Why Retrieval Practice Works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https://www.structural-learning.com/post/testing-effect-retrieval-practice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