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Visible Learning: What Hattie's Research Means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https://www.structural-learning.com/post/visible-learning-a-teachers-guide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