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Hands-On Learning: 12 Research-Backed Activities for Every Subject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https://www.structural-learning.com/post/hands-on-learning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