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Herzberg's Two-Factor Theory: Motivation and Hygiene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https://www.structural-learning.com/post/herzbergs-two-factor-theory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