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Webb's DOK Levels: A Teacher's Guide to Depth of Knowledge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https://www.structural-learning.com/post/webbs-depth-of-knowledge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