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Asch Conformity Experiment: What Teachers Should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https://www.structural-learning.com/post/solomon-asch-theory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