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16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7" r:id="rId17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Language Development in Children: Stages, Theories, and Teaching Strategies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https://www.structural-learning.com/post/language-development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